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0"/>
  </p:notesMasterIdLst>
  <p:sldIdLst>
    <p:sldId id="262" r:id="rId2"/>
    <p:sldId id="261" r:id="rId3"/>
    <p:sldId id="263" r:id="rId4"/>
    <p:sldId id="264" r:id="rId5"/>
    <p:sldId id="265" r:id="rId6"/>
    <p:sldId id="266" r:id="rId7"/>
    <p:sldId id="268" r:id="rId8"/>
    <p:sldId id="270" r:id="rId9"/>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2A54"/>
    <a:srgbClr val="044470"/>
    <a:srgbClr val="802438"/>
    <a:srgbClr val="A50021"/>
    <a:srgbClr val="FF7C80"/>
    <a:srgbClr val="FFCCCC"/>
    <a:srgbClr val="FAF17A"/>
    <a:srgbClr val="CCFFCC"/>
    <a:srgbClr val="FFFFCC"/>
    <a:srgbClr val="CB496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2" autoAdjust="0"/>
    <p:restoredTop sz="93557" autoAdjust="0"/>
  </p:normalViewPr>
  <p:slideViewPr>
    <p:cSldViewPr>
      <p:cViewPr varScale="1">
        <p:scale>
          <a:sx n="57" d="100"/>
          <a:sy n="57" d="100"/>
        </p:scale>
        <p:origin x="1468" y="3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2530" name="Rectangle 2">
            <a:extLst>
              <a:ext uri="{FF2B5EF4-FFF2-40B4-BE49-F238E27FC236}">
                <a16:creationId xmlns:a16="http://schemas.microsoft.com/office/drawing/2014/main" id="{4D1308B2-BD43-4764-99C4-34FB92875373}"/>
              </a:ext>
            </a:extLst>
          </p:cNvPr>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vl1pPr>
          </a:lstStyle>
          <a:p>
            <a:endParaRPr lang="en-US" altLang="en-US"/>
          </a:p>
        </p:txBody>
      </p:sp>
      <p:sp>
        <p:nvSpPr>
          <p:cNvPr id="22531" name="Rectangle 3">
            <a:extLst>
              <a:ext uri="{FF2B5EF4-FFF2-40B4-BE49-F238E27FC236}">
                <a16:creationId xmlns:a16="http://schemas.microsoft.com/office/drawing/2014/main" id="{D8250F7C-2CE6-487D-8E77-46FD79208BFA}"/>
              </a:ext>
            </a:extLst>
          </p:cNvPr>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vl1pPr>
          </a:lstStyle>
          <a:p>
            <a:endParaRPr lang="en-US" altLang="en-US"/>
          </a:p>
        </p:txBody>
      </p:sp>
      <p:sp>
        <p:nvSpPr>
          <p:cNvPr id="22532" name="Rectangle 4">
            <a:extLst>
              <a:ext uri="{FF2B5EF4-FFF2-40B4-BE49-F238E27FC236}">
                <a16:creationId xmlns:a16="http://schemas.microsoft.com/office/drawing/2014/main" id="{F6391F9F-B16C-4625-9C53-B1FA93A1E31D}"/>
              </a:ext>
            </a:extLst>
          </p:cNvPr>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22533" name="Rectangle 5">
            <a:extLst>
              <a:ext uri="{FF2B5EF4-FFF2-40B4-BE49-F238E27FC236}">
                <a16:creationId xmlns:a16="http://schemas.microsoft.com/office/drawing/2014/main" id="{0BCFE28C-5180-4708-974C-19486509EAD5}"/>
              </a:ext>
            </a:extLst>
          </p:cNvPr>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22534" name="Rectangle 6">
            <a:extLst>
              <a:ext uri="{FF2B5EF4-FFF2-40B4-BE49-F238E27FC236}">
                <a16:creationId xmlns:a16="http://schemas.microsoft.com/office/drawing/2014/main" id="{C0EFAB36-D367-48C1-B728-F4950E36457D}"/>
              </a:ext>
            </a:extLst>
          </p:cNvPr>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vl1pPr>
          </a:lstStyle>
          <a:p>
            <a:endParaRPr lang="en-US" altLang="en-US"/>
          </a:p>
        </p:txBody>
      </p:sp>
      <p:sp>
        <p:nvSpPr>
          <p:cNvPr id="22535" name="Rectangle 7">
            <a:extLst>
              <a:ext uri="{FF2B5EF4-FFF2-40B4-BE49-F238E27FC236}">
                <a16:creationId xmlns:a16="http://schemas.microsoft.com/office/drawing/2014/main" id="{13EE2B21-EAE6-4A14-9F2C-9058D613FA92}"/>
              </a:ext>
            </a:extLst>
          </p:cNvPr>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vl1pPr>
          </a:lstStyle>
          <a:p>
            <a:fld id="{B1753671-27B1-4E30-9ED2-ADE63833A13E}" type="slidenum">
              <a:rPr lang="en-US" altLang="en-US"/>
              <a:pPr/>
              <a:t>‹#›</a:t>
            </a:fld>
            <a:endParaRPr lang="en-US" altLang="en-US"/>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panose="020B0604020202020204" pitchFamily="34" charset="0"/>
        <a:ea typeface="+mn-ea"/>
        <a:cs typeface="Arial" panose="020B0604020202020204" pitchFamily="34" charset="0"/>
      </a:defRPr>
    </a:lvl1pPr>
    <a:lvl2pPr marL="457200" algn="l" rtl="0" fontAlgn="base">
      <a:spcBef>
        <a:spcPct val="30000"/>
      </a:spcBef>
      <a:spcAft>
        <a:spcPct val="0"/>
      </a:spcAft>
      <a:defRPr sz="1200" kern="1200">
        <a:solidFill>
          <a:schemeClr val="tx1"/>
        </a:solidFill>
        <a:latin typeface="Arial" panose="020B0604020202020204" pitchFamily="34" charset="0"/>
        <a:ea typeface="+mn-ea"/>
        <a:cs typeface="Arial" panose="020B0604020202020204" pitchFamily="34" charset="0"/>
      </a:defRPr>
    </a:lvl2pPr>
    <a:lvl3pPr marL="914400" algn="l" rtl="0" fontAlgn="base">
      <a:spcBef>
        <a:spcPct val="30000"/>
      </a:spcBef>
      <a:spcAft>
        <a:spcPct val="0"/>
      </a:spcAft>
      <a:defRPr sz="1200" kern="1200">
        <a:solidFill>
          <a:schemeClr val="tx1"/>
        </a:solidFill>
        <a:latin typeface="Arial" panose="020B0604020202020204" pitchFamily="34" charset="0"/>
        <a:ea typeface="+mn-ea"/>
        <a:cs typeface="Arial" panose="020B0604020202020204" pitchFamily="34" charset="0"/>
      </a:defRPr>
    </a:lvl3pPr>
    <a:lvl4pPr marL="1371600" algn="l" rtl="0" fontAlgn="base">
      <a:spcBef>
        <a:spcPct val="30000"/>
      </a:spcBef>
      <a:spcAft>
        <a:spcPct val="0"/>
      </a:spcAft>
      <a:defRPr sz="1200" kern="1200">
        <a:solidFill>
          <a:schemeClr val="tx1"/>
        </a:solidFill>
        <a:latin typeface="Arial" panose="020B0604020202020204" pitchFamily="34" charset="0"/>
        <a:ea typeface="+mn-ea"/>
        <a:cs typeface="Arial" panose="020B0604020202020204" pitchFamily="34" charset="0"/>
      </a:defRPr>
    </a:lvl4pPr>
    <a:lvl5pPr marL="1828800" algn="l" rtl="0" fontAlgn="base">
      <a:spcBef>
        <a:spcPct val="30000"/>
      </a:spcBef>
      <a:spcAft>
        <a:spcPct val="0"/>
      </a:spcAft>
      <a:defRPr sz="1200"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Our goal in this lesson is to explore what the Scriptures teach about the form and spirit of the worship that churches are to practice in their assemblies. What exactly does God want from us in worship?  What form of worship are churches to offer to God in their assemblies?  What will it take to motivate us to give God what He wants? </a:t>
            </a:r>
          </a:p>
        </p:txBody>
      </p:sp>
      <p:sp>
        <p:nvSpPr>
          <p:cNvPr id="4" name="Slide Number Placeholder 3"/>
          <p:cNvSpPr>
            <a:spLocks noGrp="1"/>
          </p:cNvSpPr>
          <p:nvPr>
            <p:ph type="sldNum" sz="quarter" idx="5"/>
          </p:nvPr>
        </p:nvSpPr>
        <p:spPr/>
        <p:txBody>
          <a:bodyPr/>
          <a:lstStyle/>
          <a:p>
            <a:fld id="{B1753671-27B1-4E30-9ED2-ADE63833A13E}" type="slidenum">
              <a:rPr lang="en-US" altLang="en-US" smtClean="0"/>
              <a:pPr/>
              <a:t>1</a:t>
            </a:fld>
            <a:endParaRPr lang="en-US" altLang="en-US"/>
          </a:p>
        </p:txBody>
      </p:sp>
    </p:spTree>
    <p:extLst>
      <p:ext uri="{BB962C8B-B14F-4D97-AF65-F5344CB8AC3E}">
        <p14:creationId xmlns:p14="http://schemas.microsoft.com/office/powerpoint/2010/main" val="362337550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a:extLst>
              <a:ext uri="{FF2B5EF4-FFF2-40B4-BE49-F238E27FC236}">
                <a16:creationId xmlns:a16="http://schemas.microsoft.com/office/drawing/2014/main" id="{8C47531E-8CDA-4FDE-BF29-F73288990432}"/>
              </a:ext>
            </a:extLst>
          </p:cNvPr>
          <p:cNvSpPr>
            <a:spLocks noGrp="1" noChangeArrowheads="1"/>
          </p:cNvSpPr>
          <p:nvPr>
            <p:ph type="sldNum" sz="quarter" idx="5"/>
          </p:nvPr>
        </p:nvSpPr>
        <p:spPr>
          <a:ln/>
        </p:spPr>
        <p:txBody>
          <a:bodyPr/>
          <a:lstStyle/>
          <a:p>
            <a:fld id="{9F3D50BA-E7F7-40D0-B104-18DA4A35DA73}" type="slidenum">
              <a:rPr lang="en-US" altLang="en-US"/>
              <a:pPr/>
              <a:t>2</a:t>
            </a:fld>
            <a:endParaRPr lang="en-US" altLang="en-US"/>
          </a:p>
        </p:txBody>
      </p:sp>
      <p:sp>
        <p:nvSpPr>
          <p:cNvPr id="23554" name="Rectangle 2">
            <a:extLst>
              <a:ext uri="{FF2B5EF4-FFF2-40B4-BE49-F238E27FC236}">
                <a16:creationId xmlns:a16="http://schemas.microsoft.com/office/drawing/2014/main" id="{54FD4304-AFB3-4466-9064-CF000EE072D0}"/>
              </a:ext>
            </a:extLst>
          </p:cNvPr>
          <p:cNvSpPr>
            <a:spLocks noGrp="1" noRot="1" noChangeAspect="1" noChangeArrowheads="1" noTextEdit="1"/>
          </p:cNvSpPr>
          <p:nvPr>
            <p:ph type="sldImg"/>
          </p:nvPr>
        </p:nvSpPr>
        <p:spPr>
          <a:ln/>
        </p:spPr>
      </p:sp>
      <p:sp>
        <p:nvSpPr>
          <p:cNvPr id="23555" name="Rectangle 3">
            <a:extLst>
              <a:ext uri="{FF2B5EF4-FFF2-40B4-BE49-F238E27FC236}">
                <a16:creationId xmlns:a16="http://schemas.microsoft.com/office/drawing/2014/main" id="{E02CA07E-AB5D-424F-8BA4-688FF96E455B}"/>
              </a:ext>
            </a:extLst>
          </p:cNvPr>
          <p:cNvSpPr>
            <a:spLocks noGrp="1" noChangeArrowheads="1"/>
          </p:cNvSpPr>
          <p:nvPr>
            <p:ph type="body" idx="1"/>
          </p:nvPr>
        </p:nvSpPr>
        <p:spPr/>
        <p:txBody>
          <a:bodyPr/>
          <a:lstStyle/>
          <a:p>
            <a:endParaRPr lang="en-US"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t>
            </a:r>
          </a:p>
        </p:txBody>
      </p:sp>
      <p:sp>
        <p:nvSpPr>
          <p:cNvPr id="4" name="Slide Number Placeholder 3"/>
          <p:cNvSpPr>
            <a:spLocks noGrp="1"/>
          </p:cNvSpPr>
          <p:nvPr>
            <p:ph type="sldNum" sz="quarter" idx="5"/>
          </p:nvPr>
        </p:nvSpPr>
        <p:spPr/>
        <p:txBody>
          <a:bodyPr/>
          <a:lstStyle/>
          <a:p>
            <a:fld id="{B1753671-27B1-4E30-9ED2-ADE63833A13E}" type="slidenum">
              <a:rPr lang="en-US" altLang="en-US" smtClean="0"/>
              <a:pPr/>
              <a:t>6</a:t>
            </a:fld>
            <a:endParaRPr lang="en-US" altLang="en-US"/>
          </a:p>
        </p:txBody>
      </p:sp>
    </p:spTree>
    <p:extLst>
      <p:ext uri="{BB962C8B-B14F-4D97-AF65-F5344CB8AC3E}">
        <p14:creationId xmlns:p14="http://schemas.microsoft.com/office/powerpoint/2010/main" val="271406630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15E4B0-9F0F-4A7A-A1F6-D127AD631C10}"/>
              </a:ext>
            </a:extLst>
          </p:cNvPr>
          <p:cNvSpPr>
            <a:spLocks noGrp="1"/>
          </p:cNvSpPr>
          <p:nvPr>
            <p:ph type="ctrTitle"/>
          </p:nvPr>
        </p:nvSpPr>
        <p:spPr>
          <a:xfrm>
            <a:off x="1143000" y="1122363"/>
            <a:ext cx="6858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749CCA5B-ADC1-4AC8-9411-B2693EDC917D}"/>
              </a:ext>
            </a:extLst>
          </p:cNvPr>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6C143CAD-1ED8-453C-9E23-BE297F837AC7}"/>
              </a:ext>
            </a:extLst>
          </p:cNvPr>
          <p:cNvSpPr>
            <a:spLocks noGrp="1"/>
          </p:cNvSpPr>
          <p:nvPr>
            <p:ph type="dt" sz="half" idx="10"/>
          </p:nvPr>
        </p:nvSpPr>
        <p:spPr/>
        <p:txBody>
          <a:bodyPr/>
          <a:lstStyle>
            <a:lvl1pPr>
              <a:defRPr/>
            </a:lvl1pPr>
          </a:lstStyle>
          <a:p>
            <a:endParaRPr lang="en-US" altLang="en-US"/>
          </a:p>
        </p:txBody>
      </p:sp>
      <p:sp>
        <p:nvSpPr>
          <p:cNvPr id="5" name="Footer Placeholder 4">
            <a:extLst>
              <a:ext uri="{FF2B5EF4-FFF2-40B4-BE49-F238E27FC236}">
                <a16:creationId xmlns:a16="http://schemas.microsoft.com/office/drawing/2014/main" id="{BB3D8E57-AA65-4503-8FB6-F50D67C97501}"/>
              </a:ext>
            </a:extLst>
          </p:cNvPr>
          <p:cNvSpPr>
            <a:spLocks noGrp="1"/>
          </p:cNvSpPr>
          <p:nvPr>
            <p:ph type="ftr" sz="quarter" idx="11"/>
          </p:nvPr>
        </p:nvSpPr>
        <p:spPr/>
        <p:txBody>
          <a:bodyPr/>
          <a:lstStyle>
            <a:lvl1pPr>
              <a:defRPr/>
            </a:lvl1pPr>
          </a:lstStyle>
          <a:p>
            <a:endParaRPr lang="en-US" altLang="en-US"/>
          </a:p>
        </p:txBody>
      </p:sp>
      <p:sp>
        <p:nvSpPr>
          <p:cNvPr id="6" name="Slide Number Placeholder 5">
            <a:extLst>
              <a:ext uri="{FF2B5EF4-FFF2-40B4-BE49-F238E27FC236}">
                <a16:creationId xmlns:a16="http://schemas.microsoft.com/office/drawing/2014/main" id="{0699A2F1-847B-4008-87AB-C11A2A9E24C5}"/>
              </a:ext>
            </a:extLst>
          </p:cNvPr>
          <p:cNvSpPr>
            <a:spLocks noGrp="1"/>
          </p:cNvSpPr>
          <p:nvPr>
            <p:ph type="sldNum" sz="quarter" idx="12"/>
          </p:nvPr>
        </p:nvSpPr>
        <p:spPr/>
        <p:txBody>
          <a:bodyPr/>
          <a:lstStyle>
            <a:lvl1pPr>
              <a:defRPr/>
            </a:lvl1pPr>
          </a:lstStyle>
          <a:p>
            <a:fld id="{05063BAE-AAEC-44CB-997B-0520469441AA}" type="slidenum">
              <a:rPr lang="en-US" altLang="en-US"/>
              <a:pPr/>
              <a:t>‹#›</a:t>
            </a:fld>
            <a:endParaRPr lang="en-US" altLang="en-US"/>
          </a:p>
        </p:txBody>
      </p:sp>
    </p:spTree>
    <p:extLst>
      <p:ext uri="{BB962C8B-B14F-4D97-AF65-F5344CB8AC3E}">
        <p14:creationId xmlns:p14="http://schemas.microsoft.com/office/powerpoint/2010/main" val="208506947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96EB03-2C99-43B6-80AB-38716B354CA1}"/>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759C57A2-CE50-4509-8319-36BE1B0F6DA0}"/>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E34DE2E-BABD-47C3-A9C2-DFBCE483C33E}"/>
              </a:ext>
            </a:extLst>
          </p:cNvPr>
          <p:cNvSpPr>
            <a:spLocks noGrp="1"/>
          </p:cNvSpPr>
          <p:nvPr>
            <p:ph type="dt" sz="half" idx="10"/>
          </p:nvPr>
        </p:nvSpPr>
        <p:spPr/>
        <p:txBody>
          <a:bodyPr/>
          <a:lstStyle>
            <a:lvl1pPr>
              <a:defRPr/>
            </a:lvl1pPr>
          </a:lstStyle>
          <a:p>
            <a:endParaRPr lang="en-US" altLang="en-US"/>
          </a:p>
        </p:txBody>
      </p:sp>
      <p:sp>
        <p:nvSpPr>
          <p:cNvPr id="5" name="Footer Placeholder 4">
            <a:extLst>
              <a:ext uri="{FF2B5EF4-FFF2-40B4-BE49-F238E27FC236}">
                <a16:creationId xmlns:a16="http://schemas.microsoft.com/office/drawing/2014/main" id="{0F48D020-5A58-4F88-A2F9-FB00C7E603BB}"/>
              </a:ext>
            </a:extLst>
          </p:cNvPr>
          <p:cNvSpPr>
            <a:spLocks noGrp="1"/>
          </p:cNvSpPr>
          <p:nvPr>
            <p:ph type="ftr" sz="quarter" idx="11"/>
          </p:nvPr>
        </p:nvSpPr>
        <p:spPr/>
        <p:txBody>
          <a:bodyPr/>
          <a:lstStyle>
            <a:lvl1pPr>
              <a:defRPr/>
            </a:lvl1pPr>
          </a:lstStyle>
          <a:p>
            <a:endParaRPr lang="en-US" altLang="en-US"/>
          </a:p>
        </p:txBody>
      </p:sp>
      <p:sp>
        <p:nvSpPr>
          <p:cNvPr id="6" name="Slide Number Placeholder 5">
            <a:extLst>
              <a:ext uri="{FF2B5EF4-FFF2-40B4-BE49-F238E27FC236}">
                <a16:creationId xmlns:a16="http://schemas.microsoft.com/office/drawing/2014/main" id="{D07A1A9F-7B72-47E2-8B75-5392EBD48C98}"/>
              </a:ext>
            </a:extLst>
          </p:cNvPr>
          <p:cNvSpPr>
            <a:spLocks noGrp="1"/>
          </p:cNvSpPr>
          <p:nvPr>
            <p:ph type="sldNum" sz="quarter" idx="12"/>
          </p:nvPr>
        </p:nvSpPr>
        <p:spPr/>
        <p:txBody>
          <a:bodyPr/>
          <a:lstStyle>
            <a:lvl1pPr>
              <a:defRPr/>
            </a:lvl1pPr>
          </a:lstStyle>
          <a:p>
            <a:fld id="{FFBC2A76-24C0-40E3-9005-0BB2CFBD4450}" type="slidenum">
              <a:rPr lang="en-US" altLang="en-US"/>
              <a:pPr/>
              <a:t>‹#›</a:t>
            </a:fld>
            <a:endParaRPr lang="en-US" altLang="en-US"/>
          </a:p>
        </p:txBody>
      </p:sp>
    </p:spTree>
    <p:extLst>
      <p:ext uri="{BB962C8B-B14F-4D97-AF65-F5344CB8AC3E}">
        <p14:creationId xmlns:p14="http://schemas.microsoft.com/office/powerpoint/2010/main" val="151459263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4DAFEB1-4118-419F-8606-22A34BB274D5}"/>
              </a:ext>
            </a:extLst>
          </p:cNvPr>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2D89F5BC-BC6C-4460-9E77-66579A2ADD8C}"/>
              </a:ext>
            </a:extLst>
          </p:cNvPr>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B51F882-493D-4C45-A7B3-8D3325DCBA09}"/>
              </a:ext>
            </a:extLst>
          </p:cNvPr>
          <p:cNvSpPr>
            <a:spLocks noGrp="1"/>
          </p:cNvSpPr>
          <p:nvPr>
            <p:ph type="dt" sz="half" idx="10"/>
          </p:nvPr>
        </p:nvSpPr>
        <p:spPr/>
        <p:txBody>
          <a:bodyPr/>
          <a:lstStyle>
            <a:lvl1pPr>
              <a:defRPr/>
            </a:lvl1pPr>
          </a:lstStyle>
          <a:p>
            <a:endParaRPr lang="en-US" altLang="en-US"/>
          </a:p>
        </p:txBody>
      </p:sp>
      <p:sp>
        <p:nvSpPr>
          <p:cNvPr id="5" name="Footer Placeholder 4">
            <a:extLst>
              <a:ext uri="{FF2B5EF4-FFF2-40B4-BE49-F238E27FC236}">
                <a16:creationId xmlns:a16="http://schemas.microsoft.com/office/drawing/2014/main" id="{894730A3-BF3D-4635-BFB4-10D8D529E902}"/>
              </a:ext>
            </a:extLst>
          </p:cNvPr>
          <p:cNvSpPr>
            <a:spLocks noGrp="1"/>
          </p:cNvSpPr>
          <p:nvPr>
            <p:ph type="ftr" sz="quarter" idx="11"/>
          </p:nvPr>
        </p:nvSpPr>
        <p:spPr/>
        <p:txBody>
          <a:bodyPr/>
          <a:lstStyle>
            <a:lvl1pPr>
              <a:defRPr/>
            </a:lvl1pPr>
          </a:lstStyle>
          <a:p>
            <a:endParaRPr lang="en-US" altLang="en-US"/>
          </a:p>
        </p:txBody>
      </p:sp>
      <p:sp>
        <p:nvSpPr>
          <p:cNvPr id="6" name="Slide Number Placeholder 5">
            <a:extLst>
              <a:ext uri="{FF2B5EF4-FFF2-40B4-BE49-F238E27FC236}">
                <a16:creationId xmlns:a16="http://schemas.microsoft.com/office/drawing/2014/main" id="{A1525412-FC53-4460-AB3C-8C29FBCB9CB9}"/>
              </a:ext>
            </a:extLst>
          </p:cNvPr>
          <p:cNvSpPr>
            <a:spLocks noGrp="1"/>
          </p:cNvSpPr>
          <p:nvPr>
            <p:ph type="sldNum" sz="quarter" idx="12"/>
          </p:nvPr>
        </p:nvSpPr>
        <p:spPr/>
        <p:txBody>
          <a:bodyPr/>
          <a:lstStyle>
            <a:lvl1pPr>
              <a:defRPr/>
            </a:lvl1pPr>
          </a:lstStyle>
          <a:p>
            <a:fld id="{63F0431D-310A-4A42-97A1-1607C3172891}" type="slidenum">
              <a:rPr lang="en-US" altLang="en-US"/>
              <a:pPr/>
              <a:t>‹#›</a:t>
            </a:fld>
            <a:endParaRPr lang="en-US" altLang="en-US"/>
          </a:p>
        </p:txBody>
      </p:sp>
    </p:spTree>
    <p:extLst>
      <p:ext uri="{BB962C8B-B14F-4D97-AF65-F5344CB8AC3E}">
        <p14:creationId xmlns:p14="http://schemas.microsoft.com/office/powerpoint/2010/main" val="162181400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F91A5D-91EB-4281-8623-9C518877026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B1882F9-B129-4712-A341-AF3DD551E2BF}"/>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85442FE-791B-44AD-A528-E5D1EB758274}"/>
              </a:ext>
            </a:extLst>
          </p:cNvPr>
          <p:cNvSpPr>
            <a:spLocks noGrp="1"/>
          </p:cNvSpPr>
          <p:nvPr>
            <p:ph type="dt" sz="half" idx="10"/>
          </p:nvPr>
        </p:nvSpPr>
        <p:spPr/>
        <p:txBody>
          <a:bodyPr/>
          <a:lstStyle>
            <a:lvl1pPr>
              <a:defRPr/>
            </a:lvl1pPr>
          </a:lstStyle>
          <a:p>
            <a:endParaRPr lang="en-US" altLang="en-US"/>
          </a:p>
        </p:txBody>
      </p:sp>
      <p:sp>
        <p:nvSpPr>
          <p:cNvPr id="5" name="Footer Placeholder 4">
            <a:extLst>
              <a:ext uri="{FF2B5EF4-FFF2-40B4-BE49-F238E27FC236}">
                <a16:creationId xmlns:a16="http://schemas.microsoft.com/office/drawing/2014/main" id="{AF8F7965-315F-468A-8093-0780768DF2D0}"/>
              </a:ext>
            </a:extLst>
          </p:cNvPr>
          <p:cNvSpPr>
            <a:spLocks noGrp="1"/>
          </p:cNvSpPr>
          <p:nvPr>
            <p:ph type="ftr" sz="quarter" idx="11"/>
          </p:nvPr>
        </p:nvSpPr>
        <p:spPr/>
        <p:txBody>
          <a:bodyPr/>
          <a:lstStyle>
            <a:lvl1pPr>
              <a:defRPr/>
            </a:lvl1pPr>
          </a:lstStyle>
          <a:p>
            <a:endParaRPr lang="en-US" altLang="en-US"/>
          </a:p>
        </p:txBody>
      </p:sp>
      <p:sp>
        <p:nvSpPr>
          <p:cNvPr id="6" name="Slide Number Placeholder 5">
            <a:extLst>
              <a:ext uri="{FF2B5EF4-FFF2-40B4-BE49-F238E27FC236}">
                <a16:creationId xmlns:a16="http://schemas.microsoft.com/office/drawing/2014/main" id="{CB9EFCA7-AA15-427D-9E3C-7A0609D4DAFF}"/>
              </a:ext>
            </a:extLst>
          </p:cNvPr>
          <p:cNvSpPr>
            <a:spLocks noGrp="1"/>
          </p:cNvSpPr>
          <p:nvPr>
            <p:ph type="sldNum" sz="quarter" idx="12"/>
          </p:nvPr>
        </p:nvSpPr>
        <p:spPr/>
        <p:txBody>
          <a:bodyPr/>
          <a:lstStyle>
            <a:lvl1pPr>
              <a:defRPr/>
            </a:lvl1pPr>
          </a:lstStyle>
          <a:p>
            <a:fld id="{F5F957E1-845E-4B81-844B-ED707005C624}" type="slidenum">
              <a:rPr lang="en-US" altLang="en-US"/>
              <a:pPr/>
              <a:t>‹#›</a:t>
            </a:fld>
            <a:endParaRPr lang="en-US" altLang="en-US"/>
          </a:p>
        </p:txBody>
      </p:sp>
    </p:spTree>
    <p:extLst>
      <p:ext uri="{BB962C8B-B14F-4D97-AF65-F5344CB8AC3E}">
        <p14:creationId xmlns:p14="http://schemas.microsoft.com/office/powerpoint/2010/main" val="339101401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FC018E-9BF1-4A6A-9F28-40E99ADEBD63}"/>
              </a:ext>
            </a:extLst>
          </p:cNvPr>
          <p:cNvSpPr>
            <a:spLocks noGrp="1"/>
          </p:cNvSpPr>
          <p:nvPr>
            <p:ph type="title"/>
          </p:nvPr>
        </p:nvSpPr>
        <p:spPr>
          <a:xfrm>
            <a:off x="623888" y="1709738"/>
            <a:ext cx="78867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B26D6FDF-FB7F-447F-BDCA-4CE662FA9F8B}"/>
              </a:ext>
            </a:extLst>
          </p:cNvPr>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a:t>Click to edit Master text styles</a:t>
            </a:r>
          </a:p>
        </p:txBody>
      </p:sp>
      <p:sp>
        <p:nvSpPr>
          <p:cNvPr id="4" name="Date Placeholder 3">
            <a:extLst>
              <a:ext uri="{FF2B5EF4-FFF2-40B4-BE49-F238E27FC236}">
                <a16:creationId xmlns:a16="http://schemas.microsoft.com/office/drawing/2014/main" id="{0A54FB25-CAE8-405E-B7A2-9F02EE423FAC}"/>
              </a:ext>
            </a:extLst>
          </p:cNvPr>
          <p:cNvSpPr>
            <a:spLocks noGrp="1"/>
          </p:cNvSpPr>
          <p:nvPr>
            <p:ph type="dt" sz="half" idx="10"/>
          </p:nvPr>
        </p:nvSpPr>
        <p:spPr/>
        <p:txBody>
          <a:bodyPr/>
          <a:lstStyle>
            <a:lvl1pPr>
              <a:defRPr/>
            </a:lvl1pPr>
          </a:lstStyle>
          <a:p>
            <a:endParaRPr lang="en-US" altLang="en-US"/>
          </a:p>
        </p:txBody>
      </p:sp>
      <p:sp>
        <p:nvSpPr>
          <p:cNvPr id="5" name="Footer Placeholder 4">
            <a:extLst>
              <a:ext uri="{FF2B5EF4-FFF2-40B4-BE49-F238E27FC236}">
                <a16:creationId xmlns:a16="http://schemas.microsoft.com/office/drawing/2014/main" id="{36F33FDD-25E2-42EA-ABBF-14F00CD00931}"/>
              </a:ext>
            </a:extLst>
          </p:cNvPr>
          <p:cNvSpPr>
            <a:spLocks noGrp="1"/>
          </p:cNvSpPr>
          <p:nvPr>
            <p:ph type="ftr" sz="quarter" idx="11"/>
          </p:nvPr>
        </p:nvSpPr>
        <p:spPr/>
        <p:txBody>
          <a:bodyPr/>
          <a:lstStyle>
            <a:lvl1pPr>
              <a:defRPr/>
            </a:lvl1pPr>
          </a:lstStyle>
          <a:p>
            <a:endParaRPr lang="en-US" altLang="en-US"/>
          </a:p>
        </p:txBody>
      </p:sp>
      <p:sp>
        <p:nvSpPr>
          <p:cNvPr id="6" name="Slide Number Placeholder 5">
            <a:extLst>
              <a:ext uri="{FF2B5EF4-FFF2-40B4-BE49-F238E27FC236}">
                <a16:creationId xmlns:a16="http://schemas.microsoft.com/office/drawing/2014/main" id="{9B760975-025C-465B-ADB1-9339B466075E}"/>
              </a:ext>
            </a:extLst>
          </p:cNvPr>
          <p:cNvSpPr>
            <a:spLocks noGrp="1"/>
          </p:cNvSpPr>
          <p:nvPr>
            <p:ph type="sldNum" sz="quarter" idx="12"/>
          </p:nvPr>
        </p:nvSpPr>
        <p:spPr/>
        <p:txBody>
          <a:bodyPr/>
          <a:lstStyle>
            <a:lvl1pPr>
              <a:defRPr/>
            </a:lvl1pPr>
          </a:lstStyle>
          <a:p>
            <a:fld id="{9F435C0F-F6A8-4F41-8AD3-F25CF817ABFC}" type="slidenum">
              <a:rPr lang="en-US" altLang="en-US"/>
              <a:pPr/>
              <a:t>‹#›</a:t>
            </a:fld>
            <a:endParaRPr lang="en-US" altLang="en-US"/>
          </a:p>
        </p:txBody>
      </p:sp>
    </p:spTree>
    <p:extLst>
      <p:ext uri="{BB962C8B-B14F-4D97-AF65-F5344CB8AC3E}">
        <p14:creationId xmlns:p14="http://schemas.microsoft.com/office/powerpoint/2010/main" val="260547371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FFACE9-2234-4440-B35B-DFEF9266EE9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2CA89A1-CB4E-4E7E-892B-41F6B7F5A12B}"/>
              </a:ext>
            </a:extLst>
          </p:cNvPr>
          <p:cNvSpPr>
            <a:spLocks noGrp="1"/>
          </p:cNvSpPr>
          <p:nvPr>
            <p:ph sz="half" idx="1"/>
          </p:nvPr>
        </p:nvSpPr>
        <p:spPr>
          <a:xfrm>
            <a:off x="457200" y="1600200"/>
            <a:ext cx="40386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62279A7F-EDB1-456A-BFEF-CBBA239CBD33}"/>
              </a:ext>
            </a:extLst>
          </p:cNvPr>
          <p:cNvSpPr>
            <a:spLocks noGrp="1"/>
          </p:cNvSpPr>
          <p:nvPr>
            <p:ph sz="half" idx="2"/>
          </p:nvPr>
        </p:nvSpPr>
        <p:spPr>
          <a:xfrm>
            <a:off x="4648200" y="1600200"/>
            <a:ext cx="40386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DC24D378-FD88-40C1-90A0-4D22A4D07FDD}"/>
              </a:ext>
            </a:extLst>
          </p:cNvPr>
          <p:cNvSpPr>
            <a:spLocks noGrp="1"/>
          </p:cNvSpPr>
          <p:nvPr>
            <p:ph type="dt" sz="half" idx="10"/>
          </p:nvPr>
        </p:nvSpPr>
        <p:spPr/>
        <p:txBody>
          <a:bodyPr/>
          <a:lstStyle>
            <a:lvl1pPr>
              <a:defRPr/>
            </a:lvl1pPr>
          </a:lstStyle>
          <a:p>
            <a:endParaRPr lang="en-US" altLang="en-US"/>
          </a:p>
        </p:txBody>
      </p:sp>
      <p:sp>
        <p:nvSpPr>
          <p:cNvPr id="6" name="Footer Placeholder 5">
            <a:extLst>
              <a:ext uri="{FF2B5EF4-FFF2-40B4-BE49-F238E27FC236}">
                <a16:creationId xmlns:a16="http://schemas.microsoft.com/office/drawing/2014/main" id="{BFDACE17-2D34-4A3A-B2A7-782530A6B5F7}"/>
              </a:ext>
            </a:extLst>
          </p:cNvPr>
          <p:cNvSpPr>
            <a:spLocks noGrp="1"/>
          </p:cNvSpPr>
          <p:nvPr>
            <p:ph type="ftr" sz="quarter" idx="11"/>
          </p:nvPr>
        </p:nvSpPr>
        <p:spPr/>
        <p:txBody>
          <a:bodyPr/>
          <a:lstStyle>
            <a:lvl1pPr>
              <a:defRPr/>
            </a:lvl1pPr>
          </a:lstStyle>
          <a:p>
            <a:endParaRPr lang="en-US" altLang="en-US"/>
          </a:p>
        </p:txBody>
      </p:sp>
      <p:sp>
        <p:nvSpPr>
          <p:cNvPr id="7" name="Slide Number Placeholder 6">
            <a:extLst>
              <a:ext uri="{FF2B5EF4-FFF2-40B4-BE49-F238E27FC236}">
                <a16:creationId xmlns:a16="http://schemas.microsoft.com/office/drawing/2014/main" id="{4AF87C45-9493-45B0-91A0-B7252F8BA235}"/>
              </a:ext>
            </a:extLst>
          </p:cNvPr>
          <p:cNvSpPr>
            <a:spLocks noGrp="1"/>
          </p:cNvSpPr>
          <p:nvPr>
            <p:ph type="sldNum" sz="quarter" idx="12"/>
          </p:nvPr>
        </p:nvSpPr>
        <p:spPr/>
        <p:txBody>
          <a:bodyPr/>
          <a:lstStyle>
            <a:lvl1pPr>
              <a:defRPr/>
            </a:lvl1pPr>
          </a:lstStyle>
          <a:p>
            <a:fld id="{09BD004D-B58C-449C-86E4-E01C864C9BDA}" type="slidenum">
              <a:rPr lang="en-US" altLang="en-US"/>
              <a:pPr/>
              <a:t>‹#›</a:t>
            </a:fld>
            <a:endParaRPr lang="en-US" altLang="en-US"/>
          </a:p>
        </p:txBody>
      </p:sp>
    </p:spTree>
    <p:extLst>
      <p:ext uri="{BB962C8B-B14F-4D97-AF65-F5344CB8AC3E}">
        <p14:creationId xmlns:p14="http://schemas.microsoft.com/office/powerpoint/2010/main" val="131560329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B50A80-7542-4003-9C63-4FC7F7D4DBFA}"/>
              </a:ext>
            </a:extLst>
          </p:cNvPr>
          <p:cNvSpPr>
            <a:spLocks noGrp="1"/>
          </p:cNvSpPr>
          <p:nvPr>
            <p:ph type="title"/>
          </p:nvPr>
        </p:nvSpPr>
        <p:spPr>
          <a:xfrm>
            <a:off x="630238" y="365125"/>
            <a:ext cx="78867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CC0C2584-6746-4AC3-B5FB-2C17B8DE0FCA}"/>
              </a:ext>
            </a:extLst>
          </p:cNvPr>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DD2D4641-95A8-42B0-9FCC-6EB7B2B6E9C3}"/>
              </a:ext>
            </a:extLst>
          </p:cNvPr>
          <p:cNvSpPr>
            <a:spLocks noGrp="1"/>
          </p:cNvSpPr>
          <p:nvPr>
            <p:ph sz="half" idx="2"/>
          </p:nvPr>
        </p:nvSpPr>
        <p:spPr>
          <a:xfrm>
            <a:off x="630238" y="2505075"/>
            <a:ext cx="386873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F427C776-5E76-439D-9075-AF3F0AED4800}"/>
              </a:ext>
            </a:extLst>
          </p:cNvPr>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45D10B9-86B0-433D-9FC3-4AB3CBAEE372}"/>
              </a:ext>
            </a:extLst>
          </p:cNvPr>
          <p:cNvSpPr>
            <a:spLocks noGrp="1"/>
          </p:cNvSpPr>
          <p:nvPr>
            <p:ph sz="quarter" idx="4"/>
          </p:nvPr>
        </p:nvSpPr>
        <p:spPr>
          <a:xfrm>
            <a:off x="4629150" y="2505075"/>
            <a:ext cx="38877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6CD2567E-E4EE-4F62-8C15-565244D57D94}"/>
              </a:ext>
            </a:extLst>
          </p:cNvPr>
          <p:cNvSpPr>
            <a:spLocks noGrp="1"/>
          </p:cNvSpPr>
          <p:nvPr>
            <p:ph type="dt" sz="half" idx="10"/>
          </p:nvPr>
        </p:nvSpPr>
        <p:spPr/>
        <p:txBody>
          <a:bodyPr/>
          <a:lstStyle>
            <a:lvl1pPr>
              <a:defRPr/>
            </a:lvl1pPr>
          </a:lstStyle>
          <a:p>
            <a:endParaRPr lang="en-US" altLang="en-US"/>
          </a:p>
        </p:txBody>
      </p:sp>
      <p:sp>
        <p:nvSpPr>
          <p:cNvPr id="8" name="Footer Placeholder 7">
            <a:extLst>
              <a:ext uri="{FF2B5EF4-FFF2-40B4-BE49-F238E27FC236}">
                <a16:creationId xmlns:a16="http://schemas.microsoft.com/office/drawing/2014/main" id="{9A856AC1-58AE-4449-B9A2-577C8A780484}"/>
              </a:ext>
            </a:extLst>
          </p:cNvPr>
          <p:cNvSpPr>
            <a:spLocks noGrp="1"/>
          </p:cNvSpPr>
          <p:nvPr>
            <p:ph type="ftr" sz="quarter" idx="11"/>
          </p:nvPr>
        </p:nvSpPr>
        <p:spPr/>
        <p:txBody>
          <a:bodyPr/>
          <a:lstStyle>
            <a:lvl1pPr>
              <a:defRPr/>
            </a:lvl1pPr>
          </a:lstStyle>
          <a:p>
            <a:endParaRPr lang="en-US" altLang="en-US"/>
          </a:p>
        </p:txBody>
      </p:sp>
      <p:sp>
        <p:nvSpPr>
          <p:cNvPr id="9" name="Slide Number Placeholder 8">
            <a:extLst>
              <a:ext uri="{FF2B5EF4-FFF2-40B4-BE49-F238E27FC236}">
                <a16:creationId xmlns:a16="http://schemas.microsoft.com/office/drawing/2014/main" id="{5D6C5943-DD3B-4386-B4E4-72151202F16B}"/>
              </a:ext>
            </a:extLst>
          </p:cNvPr>
          <p:cNvSpPr>
            <a:spLocks noGrp="1"/>
          </p:cNvSpPr>
          <p:nvPr>
            <p:ph type="sldNum" sz="quarter" idx="12"/>
          </p:nvPr>
        </p:nvSpPr>
        <p:spPr/>
        <p:txBody>
          <a:bodyPr/>
          <a:lstStyle>
            <a:lvl1pPr>
              <a:defRPr/>
            </a:lvl1pPr>
          </a:lstStyle>
          <a:p>
            <a:fld id="{89E92848-C7B3-436C-A8FA-285D946D8938}" type="slidenum">
              <a:rPr lang="en-US" altLang="en-US"/>
              <a:pPr/>
              <a:t>‹#›</a:t>
            </a:fld>
            <a:endParaRPr lang="en-US" altLang="en-US"/>
          </a:p>
        </p:txBody>
      </p:sp>
    </p:spTree>
    <p:extLst>
      <p:ext uri="{BB962C8B-B14F-4D97-AF65-F5344CB8AC3E}">
        <p14:creationId xmlns:p14="http://schemas.microsoft.com/office/powerpoint/2010/main" val="104529687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D34141-B83E-4B20-B441-2BC24E227A53}"/>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3D99B49A-218F-48AE-AEE8-A2961690D5F4}"/>
              </a:ext>
            </a:extLst>
          </p:cNvPr>
          <p:cNvSpPr>
            <a:spLocks noGrp="1"/>
          </p:cNvSpPr>
          <p:nvPr>
            <p:ph type="dt" sz="half" idx="10"/>
          </p:nvPr>
        </p:nvSpPr>
        <p:spPr/>
        <p:txBody>
          <a:bodyPr/>
          <a:lstStyle>
            <a:lvl1pPr>
              <a:defRPr/>
            </a:lvl1pPr>
          </a:lstStyle>
          <a:p>
            <a:endParaRPr lang="en-US" altLang="en-US"/>
          </a:p>
        </p:txBody>
      </p:sp>
      <p:sp>
        <p:nvSpPr>
          <p:cNvPr id="4" name="Footer Placeholder 3">
            <a:extLst>
              <a:ext uri="{FF2B5EF4-FFF2-40B4-BE49-F238E27FC236}">
                <a16:creationId xmlns:a16="http://schemas.microsoft.com/office/drawing/2014/main" id="{FBC6BFFE-53B8-4D6B-AE5C-906450FD063D}"/>
              </a:ext>
            </a:extLst>
          </p:cNvPr>
          <p:cNvSpPr>
            <a:spLocks noGrp="1"/>
          </p:cNvSpPr>
          <p:nvPr>
            <p:ph type="ftr" sz="quarter" idx="11"/>
          </p:nvPr>
        </p:nvSpPr>
        <p:spPr/>
        <p:txBody>
          <a:bodyPr/>
          <a:lstStyle>
            <a:lvl1pPr>
              <a:defRPr/>
            </a:lvl1pPr>
          </a:lstStyle>
          <a:p>
            <a:endParaRPr lang="en-US" altLang="en-US"/>
          </a:p>
        </p:txBody>
      </p:sp>
      <p:sp>
        <p:nvSpPr>
          <p:cNvPr id="5" name="Slide Number Placeholder 4">
            <a:extLst>
              <a:ext uri="{FF2B5EF4-FFF2-40B4-BE49-F238E27FC236}">
                <a16:creationId xmlns:a16="http://schemas.microsoft.com/office/drawing/2014/main" id="{2A62160F-D43A-4DA9-A638-E51CD9E37206}"/>
              </a:ext>
            </a:extLst>
          </p:cNvPr>
          <p:cNvSpPr>
            <a:spLocks noGrp="1"/>
          </p:cNvSpPr>
          <p:nvPr>
            <p:ph type="sldNum" sz="quarter" idx="12"/>
          </p:nvPr>
        </p:nvSpPr>
        <p:spPr/>
        <p:txBody>
          <a:bodyPr/>
          <a:lstStyle>
            <a:lvl1pPr>
              <a:defRPr/>
            </a:lvl1pPr>
          </a:lstStyle>
          <a:p>
            <a:fld id="{9E5AD296-ADD0-48B5-8087-B1A2031EA25E}" type="slidenum">
              <a:rPr lang="en-US" altLang="en-US"/>
              <a:pPr/>
              <a:t>‹#›</a:t>
            </a:fld>
            <a:endParaRPr lang="en-US" altLang="en-US"/>
          </a:p>
        </p:txBody>
      </p:sp>
    </p:spTree>
    <p:extLst>
      <p:ext uri="{BB962C8B-B14F-4D97-AF65-F5344CB8AC3E}">
        <p14:creationId xmlns:p14="http://schemas.microsoft.com/office/powerpoint/2010/main" val="72377574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BE92F53-5AA4-482B-8FDB-F6A6C1CE1E65}"/>
              </a:ext>
            </a:extLst>
          </p:cNvPr>
          <p:cNvSpPr>
            <a:spLocks noGrp="1"/>
          </p:cNvSpPr>
          <p:nvPr>
            <p:ph type="dt" sz="half" idx="10"/>
          </p:nvPr>
        </p:nvSpPr>
        <p:spPr/>
        <p:txBody>
          <a:bodyPr/>
          <a:lstStyle>
            <a:lvl1pPr>
              <a:defRPr/>
            </a:lvl1pPr>
          </a:lstStyle>
          <a:p>
            <a:endParaRPr lang="en-US" altLang="en-US"/>
          </a:p>
        </p:txBody>
      </p:sp>
      <p:sp>
        <p:nvSpPr>
          <p:cNvPr id="3" name="Footer Placeholder 2">
            <a:extLst>
              <a:ext uri="{FF2B5EF4-FFF2-40B4-BE49-F238E27FC236}">
                <a16:creationId xmlns:a16="http://schemas.microsoft.com/office/drawing/2014/main" id="{6F20298A-A238-42FF-8995-54CA31C432FD}"/>
              </a:ext>
            </a:extLst>
          </p:cNvPr>
          <p:cNvSpPr>
            <a:spLocks noGrp="1"/>
          </p:cNvSpPr>
          <p:nvPr>
            <p:ph type="ftr" sz="quarter" idx="11"/>
          </p:nvPr>
        </p:nvSpPr>
        <p:spPr/>
        <p:txBody>
          <a:bodyPr/>
          <a:lstStyle>
            <a:lvl1pPr>
              <a:defRPr/>
            </a:lvl1pPr>
          </a:lstStyle>
          <a:p>
            <a:endParaRPr lang="en-US" altLang="en-US"/>
          </a:p>
        </p:txBody>
      </p:sp>
      <p:sp>
        <p:nvSpPr>
          <p:cNvPr id="4" name="Slide Number Placeholder 3">
            <a:extLst>
              <a:ext uri="{FF2B5EF4-FFF2-40B4-BE49-F238E27FC236}">
                <a16:creationId xmlns:a16="http://schemas.microsoft.com/office/drawing/2014/main" id="{ABE7F164-4ACE-4246-95F4-DE156222CDE7}"/>
              </a:ext>
            </a:extLst>
          </p:cNvPr>
          <p:cNvSpPr>
            <a:spLocks noGrp="1"/>
          </p:cNvSpPr>
          <p:nvPr>
            <p:ph type="sldNum" sz="quarter" idx="12"/>
          </p:nvPr>
        </p:nvSpPr>
        <p:spPr/>
        <p:txBody>
          <a:bodyPr/>
          <a:lstStyle>
            <a:lvl1pPr>
              <a:defRPr/>
            </a:lvl1pPr>
          </a:lstStyle>
          <a:p>
            <a:fld id="{BF9BEF5A-D323-487D-A0F3-74C67A96C267}" type="slidenum">
              <a:rPr lang="en-US" altLang="en-US"/>
              <a:pPr/>
              <a:t>‹#›</a:t>
            </a:fld>
            <a:endParaRPr lang="en-US" altLang="en-US"/>
          </a:p>
        </p:txBody>
      </p:sp>
    </p:spTree>
    <p:extLst>
      <p:ext uri="{BB962C8B-B14F-4D97-AF65-F5344CB8AC3E}">
        <p14:creationId xmlns:p14="http://schemas.microsoft.com/office/powerpoint/2010/main" val="34060163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E14294-3924-43F4-AD6A-06FF4C1CFEA4}"/>
              </a:ext>
            </a:extLst>
          </p:cNvPr>
          <p:cNvSpPr>
            <a:spLocks noGrp="1"/>
          </p:cNvSpPr>
          <p:nvPr>
            <p:ph type="title"/>
          </p:nvPr>
        </p:nvSpPr>
        <p:spPr>
          <a:xfrm>
            <a:off x="630238" y="457200"/>
            <a:ext cx="2949575"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AC79A451-AE60-434B-A633-F1B64FA6041A}"/>
              </a:ext>
            </a:extLst>
          </p:cNvPr>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93F9EE3F-12E7-4E15-AD52-A4DB7FE7488C}"/>
              </a:ext>
            </a:extLst>
          </p:cNvPr>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33A46C4-0325-46C8-BF9C-708F6FFEC1F4}"/>
              </a:ext>
            </a:extLst>
          </p:cNvPr>
          <p:cNvSpPr>
            <a:spLocks noGrp="1"/>
          </p:cNvSpPr>
          <p:nvPr>
            <p:ph type="dt" sz="half" idx="10"/>
          </p:nvPr>
        </p:nvSpPr>
        <p:spPr/>
        <p:txBody>
          <a:bodyPr/>
          <a:lstStyle>
            <a:lvl1pPr>
              <a:defRPr/>
            </a:lvl1pPr>
          </a:lstStyle>
          <a:p>
            <a:endParaRPr lang="en-US" altLang="en-US"/>
          </a:p>
        </p:txBody>
      </p:sp>
      <p:sp>
        <p:nvSpPr>
          <p:cNvPr id="6" name="Footer Placeholder 5">
            <a:extLst>
              <a:ext uri="{FF2B5EF4-FFF2-40B4-BE49-F238E27FC236}">
                <a16:creationId xmlns:a16="http://schemas.microsoft.com/office/drawing/2014/main" id="{29BBB869-4459-4021-BE6A-194D996F32FD}"/>
              </a:ext>
            </a:extLst>
          </p:cNvPr>
          <p:cNvSpPr>
            <a:spLocks noGrp="1"/>
          </p:cNvSpPr>
          <p:nvPr>
            <p:ph type="ftr" sz="quarter" idx="11"/>
          </p:nvPr>
        </p:nvSpPr>
        <p:spPr/>
        <p:txBody>
          <a:bodyPr/>
          <a:lstStyle>
            <a:lvl1pPr>
              <a:defRPr/>
            </a:lvl1pPr>
          </a:lstStyle>
          <a:p>
            <a:endParaRPr lang="en-US" altLang="en-US"/>
          </a:p>
        </p:txBody>
      </p:sp>
      <p:sp>
        <p:nvSpPr>
          <p:cNvPr id="7" name="Slide Number Placeholder 6">
            <a:extLst>
              <a:ext uri="{FF2B5EF4-FFF2-40B4-BE49-F238E27FC236}">
                <a16:creationId xmlns:a16="http://schemas.microsoft.com/office/drawing/2014/main" id="{68ED78F9-317D-4C4D-BF71-678E50DC25E3}"/>
              </a:ext>
            </a:extLst>
          </p:cNvPr>
          <p:cNvSpPr>
            <a:spLocks noGrp="1"/>
          </p:cNvSpPr>
          <p:nvPr>
            <p:ph type="sldNum" sz="quarter" idx="12"/>
          </p:nvPr>
        </p:nvSpPr>
        <p:spPr/>
        <p:txBody>
          <a:bodyPr/>
          <a:lstStyle>
            <a:lvl1pPr>
              <a:defRPr/>
            </a:lvl1pPr>
          </a:lstStyle>
          <a:p>
            <a:fld id="{B15E5DF3-9CED-48DB-B68D-DF078CDCE681}" type="slidenum">
              <a:rPr lang="en-US" altLang="en-US"/>
              <a:pPr/>
              <a:t>‹#›</a:t>
            </a:fld>
            <a:endParaRPr lang="en-US" altLang="en-US"/>
          </a:p>
        </p:txBody>
      </p:sp>
    </p:spTree>
    <p:extLst>
      <p:ext uri="{BB962C8B-B14F-4D97-AF65-F5344CB8AC3E}">
        <p14:creationId xmlns:p14="http://schemas.microsoft.com/office/powerpoint/2010/main" val="212980021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9CB7C7-0146-4329-B609-42C8DCF00152}"/>
              </a:ext>
            </a:extLst>
          </p:cNvPr>
          <p:cNvSpPr>
            <a:spLocks noGrp="1"/>
          </p:cNvSpPr>
          <p:nvPr>
            <p:ph type="title"/>
          </p:nvPr>
        </p:nvSpPr>
        <p:spPr>
          <a:xfrm>
            <a:off x="630238" y="457200"/>
            <a:ext cx="2949575"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B62E0CE2-2F45-4BBC-AF47-4274D9D81F39}"/>
              </a:ext>
            </a:extLst>
          </p:cNvPr>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45D3924D-B95F-4E1A-B9B4-8DAFF2FF4E51}"/>
              </a:ext>
            </a:extLst>
          </p:cNvPr>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8E54749-0E9D-4DAD-9B32-74C317C5A782}"/>
              </a:ext>
            </a:extLst>
          </p:cNvPr>
          <p:cNvSpPr>
            <a:spLocks noGrp="1"/>
          </p:cNvSpPr>
          <p:nvPr>
            <p:ph type="dt" sz="half" idx="10"/>
          </p:nvPr>
        </p:nvSpPr>
        <p:spPr/>
        <p:txBody>
          <a:bodyPr/>
          <a:lstStyle>
            <a:lvl1pPr>
              <a:defRPr/>
            </a:lvl1pPr>
          </a:lstStyle>
          <a:p>
            <a:endParaRPr lang="en-US" altLang="en-US"/>
          </a:p>
        </p:txBody>
      </p:sp>
      <p:sp>
        <p:nvSpPr>
          <p:cNvPr id="6" name="Footer Placeholder 5">
            <a:extLst>
              <a:ext uri="{FF2B5EF4-FFF2-40B4-BE49-F238E27FC236}">
                <a16:creationId xmlns:a16="http://schemas.microsoft.com/office/drawing/2014/main" id="{22A2E802-C8F9-4A73-AA46-FFB6FAC3B4B4}"/>
              </a:ext>
            </a:extLst>
          </p:cNvPr>
          <p:cNvSpPr>
            <a:spLocks noGrp="1"/>
          </p:cNvSpPr>
          <p:nvPr>
            <p:ph type="ftr" sz="quarter" idx="11"/>
          </p:nvPr>
        </p:nvSpPr>
        <p:spPr/>
        <p:txBody>
          <a:bodyPr/>
          <a:lstStyle>
            <a:lvl1pPr>
              <a:defRPr/>
            </a:lvl1pPr>
          </a:lstStyle>
          <a:p>
            <a:endParaRPr lang="en-US" altLang="en-US"/>
          </a:p>
        </p:txBody>
      </p:sp>
      <p:sp>
        <p:nvSpPr>
          <p:cNvPr id="7" name="Slide Number Placeholder 6">
            <a:extLst>
              <a:ext uri="{FF2B5EF4-FFF2-40B4-BE49-F238E27FC236}">
                <a16:creationId xmlns:a16="http://schemas.microsoft.com/office/drawing/2014/main" id="{B8123858-B826-46E3-AD36-39EB74A7F4ED}"/>
              </a:ext>
            </a:extLst>
          </p:cNvPr>
          <p:cNvSpPr>
            <a:spLocks noGrp="1"/>
          </p:cNvSpPr>
          <p:nvPr>
            <p:ph type="sldNum" sz="quarter" idx="12"/>
          </p:nvPr>
        </p:nvSpPr>
        <p:spPr/>
        <p:txBody>
          <a:bodyPr/>
          <a:lstStyle>
            <a:lvl1pPr>
              <a:defRPr/>
            </a:lvl1pPr>
          </a:lstStyle>
          <a:p>
            <a:fld id="{3EC2622E-5AC4-45B1-AAA2-408AF06031F0}" type="slidenum">
              <a:rPr lang="en-US" altLang="en-US"/>
              <a:pPr/>
              <a:t>‹#›</a:t>
            </a:fld>
            <a:endParaRPr lang="en-US" altLang="en-US"/>
          </a:p>
        </p:txBody>
      </p:sp>
    </p:spTree>
    <p:extLst>
      <p:ext uri="{BB962C8B-B14F-4D97-AF65-F5344CB8AC3E}">
        <p14:creationId xmlns:p14="http://schemas.microsoft.com/office/powerpoint/2010/main" val="315765248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ECB2CCE8-A78F-46F2-BC6D-9F11C13A3006}"/>
              </a:ext>
            </a:extLst>
          </p:cNvPr>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Rectangle 3">
            <a:extLst>
              <a:ext uri="{FF2B5EF4-FFF2-40B4-BE49-F238E27FC236}">
                <a16:creationId xmlns:a16="http://schemas.microsoft.com/office/drawing/2014/main" id="{74976161-5F1D-4005-B01E-B985D2BF1FB3}"/>
              </a:ext>
            </a:extLst>
          </p:cNvPr>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28" name="Rectangle 4">
            <a:extLst>
              <a:ext uri="{FF2B5EF4-FFF2-40B4-BE49-F238E27FC236}">
                <a16:creationId xmlns:a16="http://schemas.microsoft.com/office/drawing/2014/main" id="{2C069B09-41F6-42FB-9EA4-88C92BFB32B6}"/>
              </a:ext>
            </a:extLst>
          </p:cNvPr>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lvl1pPr>
          </a:lstStyle>
          <a:p>
            <a:endParaRPr lang="en-US" altLang="en-US"/>
          </a:p>
        </p:txBody>
      </p:sp>
      <p:sp>
        <p:nvSpPr>
          <p:cNvPr id="1029" name="Rectangle 5">
            <a:extLst>
              <a:ext uri="{FF2B5EF4-FFF2-40B4-BE49-F238E27FC236}">
                <a16:creationId xmlns:a16="http://schemas.microsoft.com/office/drawing/2014/main" id="{EDBC63C1-5987-4DEF-BDE3-5DA19BAC96FF}"/>
              </a:ext>
            </a:extLst>
          </p:cNvPr>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lvl1pPr>
          </a:lstStyle>
          <a:p>
            <a:endParaRPr lang="en-US" altLang="en-US"/>
          </a:p>
        </p:txBody>
      </p:sp>
      <p:sp>
        <p:nvSpPr>
          <p:cNvPr id="1030" name="Rectangle 6">
            <a:extLst>
              <a:ext uri="{FF2B5EF4-FFF2-40B4-BE49-F238E27FC236}">
                <a16:creationId xmlns:a16="http://schemas.microsoft.com/office/drawing/2014/main" id="{BA4312BA-4CF4-4481-B51E-EF3F5BD62C7E}"/>
              </a:ext>
            </a:extLst>
          </p:cNvPr>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lvl1pPr>
          </a:lstStyle>
          <a:p>
            <a:fld id="{8F948CB4-5D99-4B17-B525-1003B3A0FDF4}" type="slidenum">
              <a:rPr lang="en-US" altLang="en-US"/>
              <a:pPr/>
              <a:t>‹#›</a:t>
            </a:fld>
            <a:endParaRPr lang="en-US"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027">
                                            <p:txEl>
                                              <p:pRg st="0" end="0"/>
                                            </p:txEl>
                                          </p:spTgt>
                                        </p:tgtEl>
                                        <p:attrNameLst>
                                          <p:attrName>style.visibility</p:attrName>
                                        </p:attrNameLst>
                                      </p:cBhvr>
                                      <p:to>
                                        <p:strVal val="visible"/>
                                      </p:to>
                                    </p:set>
                                    <p:animEffect transition="in" filter="fade">
                                      <p:cBhvr>
                                        <p:cTn id="7" dur="1000"/>
                                        <p:tgtEl>
                                          <p:spTgt spid="1027">
                                            <p:txEl>
                                              <p:pRg st="0" end="0"/>
                                            </p:txEl>
                                          </p:spTgt>
                                        </p:tgtEl>
                                      </p:cBhvr>
                                    </p:animEffect>
                                    <p:anim calcmode="lin" valueType="num">
                                      <p:cBhvr>
                                        <p:cTn id="8" dur="1000" fill="hold"/>
                                        <p:tgtEl>
                                          <p:spTgt spid="1027">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1027">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1027">
                                            <p:txEl>
                                              <p:pRg st="1" end="1"/>
                                            </p:txEl>
                                          </p:spTgt>
                                        </p:tgtEl>
                                        <p:attrNameLst>
                                          <p:attrName>style.visibility</p:attrName>
                                        </p:attrNameLst>
                                      </p:cBhvr>
                                      <p:to>
                                        <p:strVal val="visible"/>
                                      </p:to>
                                    </p:set>
                                    <p:animEffect transition="in" filter="fade">
                                      <p:cBhvr>
                                        <p:cTn id="12" dur="1000"/>
                                        <p:tgtEl>
                                          <p:spTgt spid="1027">
                                            <p:txEl>
                                              <p:pRg st="1" end="1"/>
                                            </p:txEl>
                                          </p:spTgt>
                                        </p:tgtEl>
                                      </p:cBhvr>
                                    </p:animEffect>
                                    <p:anim calcmode="lin" valueType="num">
                                      <p:cBhvr>
                                        <p:cTn id="13" dur="1000" fill="hold"/>
                                        <p:tgtEl>
                                          <p:spTgt spid="1027">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1027">
                                            <p:txEl>
                                              <p:pRg st="1" end="1"/>
                                            </p:txEl>
                                          </p:spTgt>
                                        </p:tgtEl>
                                        <p:attrNameLst>
                                          <p:attrName>ppt_y</p:attrName>
                                        </p:attrNameLst>
                                      </p:cBhvr>
                                      <p:tavLst>
                                        <p:tav tm="0">
                                          <p:val>
                                            <p:strVal val="#ppt_y+.1"/>
                                          </p:val>
                                        </p:tav>
                                        <p:tav tm="100000">
                                          <p:val>
                                            <p:strVal val="#ppt_y"/>
                                          </p:val>
                                        </p:tav>
                                      </p:tavLst>
                                    </p:anim>
                                  </p:childTnLst>
                                </p:cTn>
                              </p:par>
                              <p:par>
                                <p:cTn id="15" presetID="42" presetClass="entr" presetSubtype="0" fill="hold" grpId="0" nodeType="withEffect">
                                  <p:stCondLst>
                                    <p:cond delay="0"/>
                                  </p:stCondLst>
                                  <p:childTnLst>
                                    <p:set>
                                      <p:cBhvr>
                                        <p:cTn id="16" dur="1" fill="hold">
                                          <p:stCondLst>
                                            <p:cond delay="0"/>
                                          </p:stCondLst>
                                        </p:cTn>
                                        <p:tgtEl>
                                          <p:spTgt spid="1027">
                                            <p:txEl>
                                              <p:pRg st="2" end="2"/>
                                            </p:txEl>
                                          </p:spTgt>
                                        </p:tgtEl>
                                        <p:attrNameLst>
                                          <p:attrName>style.visibility</p:attrName>
                                        </p:attrNameLst>
                                      </p:cBhvr>
                                      <p:to>
                                        <p:strVal val="visible"/>
                                      </p:to>
                                    </p:set>
                                    <p:animEffect transition="in" filter="fade">
                                      <p:cBhvr>
                                        <p:cTn id="17" dur="1000"/>
                                        <p:tgtEl>
                                          <p:spTgt spid="1027">
                                            <p:txEl>
                                              <p:pRg st="2" end="2"/>
                                            </p:txEl>
                                          </p:spTgt>
                                        </p:tgtEl>
                                      </p:cBhvr>
                                    </p:animEffect>
                                    <p:anim calcmode="lin" valueType="num">
                                      <p:cBhvr>
                                        <p:cTn id="18" dur="1000" fill="hold"/>
                                        <p:tgtEl>
                                          <p:spTgt spid="1027">
                                            <p:txEl>
                                              <p:pRg st="2" end="2"/>
                                            </p:txEl>
                                          </p:spTgt>
                                        </p:tgtEl>
                                        <p:attrNameLst>
                                          <p:attrName>ppt_x</p:attrName>
                                        </p:attrNameLst>
                                      </p:cBhvr>
                                      <p:tavLst>
                                        <p:tav tm="0">
                                          <p:val>
                                            <p:strVal val="#ppt_x"/>
                                          </p:val>
                                        </p:tav>
                                        <p:tav tm="100000">
                                          <p:val>
                                            <p:strVal val="#ppt_x"/>
                                          </p:val>
                                        </p:tav>
                                      </p:tavLst>
                                    </p:anim>
                                    <p:anim calcmode="lin" valueType="num">
                                      <p:cBhvr>
                                        <p:cTn id="19" dur="1000" fill="hold"/>
                                        <p:tgtEl>
                                          <p:spTgt spid="1027">
                                            <p:txEl>
                                              <p:pRg st="2" end="2"/>
                                            </p:txEl>
                                          </p:spTgt>
                                        </p:tgtEl>
                                        <p:attrNameLst>
                                          <p:attrName>ppt_y</p:attrName>
                                        </p:attrNameLst>
                                      </p:cBhvr>
                                      <p:tavLst>
                                        <p:tav tm="0">
                                          <p:val>
                                            <p:strVal val="#ppt_y+.1"/>
                                          </p:val>
                                        </p:tav>
                                        <p:tav tm="100000">
                                          <p:val>
                                            <p:strVal val="#ppt_y"/>
                                          </p:val>
                                        </p:tav>
                                      </p:tavLst>
                                    </p:anim>
                                  </p:childTnLst>
                                </p:cTn>
                              </p:par>
                              <p:par>
                                <p:cTn id="20" presetID="42" presetClass="entr" presetSubtype="0" fill="hold" grpId="0" nodeType="withEffect">
                                  <p:stCondLst>
                                    <p:cond delay="0"/>
                                  </p:stCondLst>
                                  <p:childTnLst>
                                    <p:set>
                                      <p:cBhvr>
                                        <p:cTn id="21" dur="1" fill="hold">
                                          <p:stCondLst>
                                            <p:cond delay="0"/>
                                          </p:stCondLst>
                                        </p:cTn>
                                        <p:tgtEl>
                                          <p:spTgt spid="1027">
                                            <p:txEl>
                                              <p:pRg st="3" end="3"/>
                                            </p:txEl>
                                          </p:spTgt>
                                        </p:tgtEl>
                                        <p:attrNameLst>
                                          <p:attrName>style.visibility</p:attrName>
                                        </p:attrNameLst>
                                      </p:cBhvr>
                                      <p:to>
                                        <p:strVal val="visible"/>
                                      </p:to>
                                    </p:set>
                                    <p:animEffect transition="in" filter="fade">
                                      <p:cBhvr>
                                        <p:cTn id="22" dur="1000"/>
                                        <p:tgtEl>
                                          <p:spTgt spid="1027">
                                            <p:txEl>
                                              <p:pRg st="3" end="3"/>
                                            </p:txEl>
                                          </p:spTgt>
                                        </p:tgtEl>
                                      </p:cBhvr>
                                    </p:animEffect>
                                    <p:anim calcmode="lin" valueType="num">
                                      <p:cBhvr>
                                        <p:cTn id="23" dur="1000" fill="hold"/>
                                        <p:tgtEl>
                                          <p:spTgt spid="1027">
                                            <p:txEl>
                                              <p:pRg st="3" end="3"/>
                                            </p:txEl>
                                          </p:spTgt>
                                        </p:tgtEl>
                                        <p:attrNameLst>
                                          <p:attrName>ppt_x</p:attrName>
                                        </p:attrNameLst>
                                      </p:cBhvr>
                                      <p:tavLst>
                                        <p:tav tm="0">
                                          <p:val>
                                            <p:strVal val="#ppt_x"/>
                                          </p:val>
                                        </p:tav>
                                        <p:tav tm="100000">
                                          <p:val>
                                            <p:strVal val="#ppt_x"/>
                                          </p:val>
                                        </p:tav>
                                      </p:tavLst>
                                    </p:anim>
                                    <p:anim calcmode="lin" valueType="num">
                                      <p:cBhvr>
                                        <p:cTn id="24" dur="1000" fill="hold"/>
                                        <p:tgtEl>
                                          <p:spTgt spid="1027">
                                            <p:txEl>
                                              <p:pRg st="3" end="3"/>
                                            </p:txEl>
                                          </p:spTgt>
                                        </p:tgtEl>
                                        <p:attrNameLst>
                                          <p:attrName>ppt_y</p:attrName>
                                        </p:attrNameLst>
                                      </p:cBhvr>
                                      <p:tavLst>
                                        <p:tav tm="0">
                                          <p:val>
                                            <p:strVal val="#ppt_y+.1"/>
                                          </p:val>
                                        </p:tav>
                                        <p:tav tm="100000">
                                          <p:val>
                                            <p:strVal val="#ppt_y"/>
                                          </p:val>
                                        </p:tav>
                                      </p:tavLst>
                                    </p:anim>
                                  </p:childTnLst>
                                </p:cTn>
                              </p:par>
                              <p:par>
                                <p:cTn id="25" presetID="42" presetClass="entr" presetSubtype="0" fill="hold" grpId="0" nodeType="withEffect">
                                  <p:stCondLst>
                                    <p:cond delay="0"/>
                                  </p:stCondLst>
                                  <p:childTnLst>
                                    <p:set>
                                      <p:cBhvr>
                                        <p:cTn id="26" dur="1" fill="hold">
                                          <p:stCondLst>
                                            <p:cond delay="0"/>
                                          </p:stCondLst>
                                        </p:cTn>
                                        <p:tgtEl>
                                          <p:spTgt spid="1027">
                                            <p:txEl>
                                              <p:pRg st="4" end="4"/>
                                            </p:txEl>
                                          </p:spTgt>
                                        </p:tgtEl>
                                        <p:attrNameLst>
                                          <p:attrName>style.visibility</p:attrName>
                                        </p:attrNameLst>
                                      </p:cBhvr>
                                      <p:to>
                                        <p:strVal val="visible"/>
                                      </p:to>
                                    </p:set>
                                    <p:animEffect transition="in" filter="fade">
                                      <p:cBhvr>
                                        <p:cTn id="27" dur="1000"/>
                                        <p:tgtEl>
                                          <p:spTgt spid="1027">
                                            <p:txEl>
                                              <p:pRg st="4" end="4"/>
                                            </p:txEl>
                                          </p:spTgt>
                                        </p:tgtEl>
                                      </p:cBhvr>
                                    </p:animEffect>
                                    <p:anim calcmode="lin" valueType="num">
                                      <p:cBhvr>
                                        <p:cTn id="28" dur="1000" fill="hold"/>
                                        <p:tgtEl>
                                          <p:spTgt spid="1027">
                                            <p:txEl>
                                              <p:pRg st="4" end="4"/>
                                            </p:txEl>
                                          </p:spTgt>
                                        </p:tgtEl>
                                        <p:attrNameLst>
                                          <p:attrName>ppt_x</p:attrName>
                                        </p:attrNameLst>
                                      </p:cBhvr>
                                      <p:tavLst>
                                        <p:tav tm="0">
                                          <p:val>
                                            <p:strVal val="#ppt_x"/>
                                          </p:val>
                                        </p:tav>
                                        <p:tav tm="100000">
                                          <p:val>
                                            <p:strVal val="#ppt_x"/>
                                          </p:val>
                                        </p:tav>
                                      </p:tavLst>
                                    </p:anim>
                                    <p:anim calcmode="lin" valueType="num">
                                      <p:cBhvr>
                                        <p:cTn id="29" dur="1000" fill="hold"/>
                                        <p:tgtEl>
                                          <p:spTgt spid="1027">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7" grpId="0" build="p">
        <p:tmplLst>
          <p:tmpl lvl="1">
            <p:tnLst>
              <p:par>
                <p:cTn presetID="42" presetClass="entr" presetSubtype="0" fill="hold" nodeType="clickEffect">
                  <p:stCondLst>
                    <p:cond delay="0"/>
                  </p:stCondLst>
                  <p:childTnLst>
                    <p:set>
                      <p:cBhvr>
                        <p:cTn dur="1" fill="hold">
                          <p:stCondLst>
                            <p:cond delay="0"/>
                          </p:stCondLst>
                        </p:cTn>
                        <p:tgtEl>
                          <p:spTgt spid="1027"/>
                        </p:tgtEl>
                        <p:attrNameLst>
                          <p:attrName>style.visibility</p:attrName>
                        </p:attrNameLst>
                      </p:cBhvr>
                      <p:to>
                        <p:strVal val="visible"/>
                      </p:to>
                    </p:set>
                    <p:animEffect transition="in" filter="fade">
                      <p:cBhvr>
                        <p:cTn dur="1000"/>
                        <p:tgtEl>
                          <p:spTgt spid="1027"/>
                        </p:tgtEl>
                      </p:cBhvr>
                    </p:animEffect>
                    <p:anim calcmode="lin" valueType="num">
                      <p:cBhvr>
                        <p:cTn dur="1000" fill="hold"/>
                        <p:tgtEl>
                          <p:spTgt spid="1027"/>
                        </p:tgtEl>
                        <p:attrNameLst>
                          <p:attrName>ppt_x</p:attrName>
                        </p:attrNameLst>
                      </p:cBhvr>
                      <p:tavLst>
                        <p:tav tm="0">
                          <p:val>
                            <p:strVal val="#ppt_x"/>
                          </p:val>
                        </p:tav>
                        <p:tav tm="100000">
                          <p:val>
                            <p:strVal val="#ppt_x"/>
                          </p:val>
                        </p:tav>
                      </p:tavLst>
                    </p:anim>
                    <p:anim calcmode="lin" valueType="num">
                      <p:cBhvr>
                        <p:cTn dur="1000" fill="hold"/>
                        <p:tgtEl>
                          <p:spTgt spid="1027"/>
                        </p:tgtEl>
                        <p:attrNameLst>
                          <p:attrName>ppt_y</p:attrName>
                        </p:attrNameLst>
                      </p:cBhvr>
                      <p:tavLst>
                        <p:tav tm="0">
                          <p:val>
                            <p:strVal val="#ppt_y+.1"/>
                          </p:val>
                        </p:tav>
                        <p:tav tm="100000">
                          <p:val>
                            <p:strVal val="#ppt_y"/>
                          </p:val>
                        </p:tav>
                      </p:tavLst>
                    </p:anim>
                  </p:childTnLst>
                </p:cTn>
              </p:par>
            </p:tnLst>
          </p:tmpl>
          <p:tmpl lvl="2">
            <p:tnLst>
              <p:par>
                <p:cTn presetID="42" presetClass="entr" presetSubtype="0" fill="hold" nodeType="withEffect">
                  <p:stCondLst>
                    <p:cond delay="0"/>
                  </p:stCondLst>
                  <p:childTnLst>
                    <p:set>
                      <p:cBhvr>
                        <p:cTn dur="1" fill="hold">
                          <p:stCondLst>
                            <p:cond delay="0"/>
                          </p:stCondLst>
                        </p:cTn>
                        <p:tgtEl>
                          <p:spTgt spid="1027"/>
                        </p:tgtEl>
                        <p:attrNameLst>
                          <p:attrName>style.visibility</p:attrName>
                        </p:attrNameLst>
                      </p:cBhvr>
                      <p:to>
                        <p:strVal val="visible"/>
                      </p:to>
                    </p:set>
                    <p:animEffect transition="in" filter="fade">
                      <p:cBhvr>
                        <p:cTn dur="1000"/>
                        <p:tgtEl>
                          <p:spTgt spid="1027"/>
                        </p:tgtEl>
                      </p:cBhvr>
                    </p:animEffect>
                    <p:anim calcmode="lin" valueType="num">
                      <p:cBhvr>
                        <p:cTn dur="1000" fill="hold"/>
                        <p:tgtEl>
                          <p:spTgt spid="1027"/>
                        </p:tgtEl>
                        <p:attrNameLst>
                          <p:attrName>ppt_x</p:attrName>
                        </p:attrNameLst>
                      </p:cBhvr>
                      <p:tavLst>
                        <p:tav tm="0">
                          <p:val>
                            <p:strVal val="#ppt_x"/>
                          </p:val>
                        </p:tav>
                        <p:tav tm="100000">
                          <p:val>
                            <p:strVal val="#ppt_x"/>
                          </p:val>
                        </p:tav>
                      </p:tavLst>
                    </p:anim>
                    <p:anim calcmode="lin" valueType="num">
                      <p:cBhvr>
                        <p:cTn dur="1000" fill="hold"/>
                        <p:tgtEl>
                          <p:spTgt spid="1027"/>
                        </p:tgtEl>
                        <p:attrNameLst>
                          <p:attrName>ppt_y</p:attrName>
                        </p:attrNameLst>
                      </p:cBhvr>
                      <p:tavLst>
                        <p:tav tm="0">
                          <p:val>
                            <p:strVal val="#ppt_y+.1"/>
                          </p:val>
                        </p:tav>
                        <p:tav tm="100000">
                          <p:val>
                            <p:strVal val="#ppt_y"/>
                          </p:val>
                        </p:tav>
                      </p:tavLst>
                    </p:anim>
                  </p:childTnLst>
                </p:cTn>
              </p:par>
            </p:tnLst>
          </p:tmpl>
          <p:tmpl lvl="3">
            <p:tnLst>
              <p:par>
                <p:cTn presetID="42" presetClass="entr" presetSubtype="0" fill="hold" nodeType="withEffect">
                  <p:stCondLst>
                    <p:cond delay="0"/>
                  </p:stCondLst>
                  <p:childTnLst>
                    <p:set>
                      <p:cBhvr>
                        <p:cTn dur="1" fill="hold">
                          <p:stCondLst>
                            <p:cond delay="0"/>
                          </p:stCondLst>
                        </p:cTn>
                        <p:tgtEl>
                          <p:spTgt spid="1027"/>
                        </p:tgtEl>
                        <p:attrNameLst>
                          <p:attrName>style.visibility</p:attrName>
                        </p:attrNameLst>
                      </p:cBhvr>
                      <p:to>
                        <p:strVal val="visible"/>
                      </p:to>
                    </p:set>
                    <p:animEffect transition="in" filter="fade">
                      <p:cBhvr>
                        <p:cTn dur="1000"/>
                        <p:tgtEl>
                          <p:spTgt spid="1027"/>
                        </p:tgtEl>
                      </p:cBhvr>
                    </p:animEffect>
                    <p:anim calcmode="lin" valueType="num">
                      <p:cBhvr>
                        <p:cTn dur="1000" fill="hold"/>
                        <p:tgtEl>
                          <p:spTgt spid="1027"/>
                        </p:tgtEl>
                        <p:attrNameLst>
                          <p:attrName>ppt_x</p:attrName>
                        </p:attrNameLst>
                      </p:cBhvr>
                      <p:tavLst>
                        <p:tav tm="0">
                          <p:val>
                            <p:strVal val="#ppt_x"/>
                          </p:val>
                        </p:tav>
                        <p:tav tm="100000">
                          <p:val>
                            <p:strVal val="#ppt_x"/>
                          </p:val>
                        </p:tav>
                      </p:tavLst>
                    </p:anim>
                    <p:anim calcmode="lin" valueType="num">
                      <p:cBhvr>
                        <p:cTn dur="1000" fill="hold"/>
                        <p:tgtEl>
                          <p:spTgt spid="1027"/>
                        </p:tgtEl>
                        <p:attrNameLst>
                          <p:attrName>ppt_y</p:attrName>
                        </p:attrNameLst>
                      </p:cBhvr>
                      <p:tavLst>
                        <p:tav tm="0">
                          <p:val>
                            <p:strVal val="#ppt_y+.1"/>
                          </p:val>
                        </p:tav>
                        <p:tav tm="100000">
                          <p:val>
                            <p:strVal val="#ppt_y"/>
                          </p:val>
                        </p:tav>
                      </p:tavLst>
                    </p:anim>
                  </p:childTnLst>
                </p:cTn>
              </p:par>
            </p:tnLst>
          </p:tmpl>
          <p:tmpl lvl="4">
            <p:tnLst>
              <p:par>
                <p:cTn presetID="42" presetClass="entr" presetSubtype="0" fill="hold" nodeType="withEffect">
                  <p:stCondLst>
                    <p:cond delay="0"/>
                  </p:stCondLst>
                  <p:childTnLst>
                    <p:set>
                      <p:cBhvr>
                        <p:cTn dur="1" fill="hold">
                          <p:stCondLst>
                            <p:cond delay="0"/>
                          </p:stCondLst>
                        </p:cTn>
                        <p:tgtEl>
                          <p:spTgt spid="1027"/>
                        </p:tgtEl>
                        <p:attrNameLst>
                          <p:attrName>style.visibility</p:attrName>
                        </p:attrNameLst>
                      </p:cBhvr>
                      <p:to>
                        <p:strVal val="visible"/>
                      </p:to>
                    </p:set>
                    <p:animEffect transition="in" filter="fade">
                      <p:cBhvr>
                        <p:cTn dur="1000"/>
                        <p:tgtEl>
                          <p:spTgt spid="1027"/>
                        </p:tgtEl>
                      </p:cBhvr>
                    </p:animEffect>
                    <p:anim calcmode="lin" valueType="num">
                      <p:cBhvr>
                        <p:cTn dur="1000" fill="hold"/>
                        <p:tgtEl>
                          <p:spTgt spid="1027"/>
                        </p:tgtEl>
                        <p:attrNameLst>
                          <p:attrName>ppt_x</p:attrName>
                        </p:attrNameLst>
                      </p:cBhvr>
                      <p:tavLst>
                        <p:tav tm="0">
                          <p:val>
                            <p:strVal val="#ppt_x"/>
                          </p:val>
                        </p:tav>
                        <p:tav tm="100000">
                          <p:val>
                            <p:strVal val="#ppt_x"/>
                          </p:val>
                        </p:tav>
                      </p:tavLst>
                    </p:anim>
                    <p:anim calcmode="lin" valueType="num">
                      <p:cBhvr>
                        <p:cTn dur="1000" fill="hold"/>
                        <p:tgtEl>
                          <p:spTgt spid="1027"/>
                        </p:tgtEl>
                        <p:attrNameLst>
                          <p:attrName>ppt_y</p:attrName>
                        </p:attrNameLst>
                      </p:cBhvr>
                      <p:tavLst>
                        <p:tav tm="0">
                          <p:val>
                            <p:strVal val="#ppt_y+.1"/>
                          </p:val>
                        </p:tav>
                        <p:tav tm="100000">
                          <p:val>
                            <p:strVal val="#ppt_y"/>
                          </p:val>
                        </p:tav>
                      </p:tavLst>
                    </p:anim>
                  </p:childTnLst>
                </p:cTn>
              </p:par>
            </p:tnLst>
          </p:tmpl>
          <p:tmpl lvl="5">
            <p:tnLst>
              <p:par>
                <p:cTn presetID="42" presetClass="entr" presetSubtype="0" fill="hold" nodeType="withEffect">
                  <p:stCondLst>
                    <p:cond delay="0"/>
                  </p:stCondLst>
                  <p:childTnLst>
                    <p:set>
                      <p:cBhvr>
                        <p:cTn dur="1" fill="hold">
                          <p:stCondLst>
                            <p:cond delay="0"/>
                          </p:stCondLst>
                        </p:cTn>
                        <p:tgtEl>
                          <p:spTgt spid="1027"/>
                        </p:tgtEl>
                        <p:attrNameLst>
                          <p:attrName>style.visibility</p:attrName>
                        </p:attrNameLst>
                      </p:cBhvr>
                      <p:to>
                        <p:strVal val="visible"/>
                      </p:to>
                    </p:set>
                    <p:animEffect transition="in" filter="fade">
                      <p:cBhvr>
                        <p:cTn dur="1000"/>
                        <p:tgtEl>
                          <p:spTgt spid="1027"/>
                        </p:tgtEl>
                      </p:cBhvr>
                    </p:animEffect>
                    <p:anim calcmode="lin" valueType="num">
                      <p:cBhvr>
                        <p:cTn dur="1000" fill="hold"/>
                        <p:tgtEl>
                          <p:spTgt spid="1027"/>
                        </p:tgtEl>
                        <p:attrNameLst>
                          <p:attrName>ppt_x</p:attrName>
                        </p:attrNameLst>
                      </p:cBhvr>
                      <p:tavLst>
                        <p:tav tm="0">
                          <p:val>
                            <p:strVal val="#ppt_x"/>
                          </p:val>
                        </p:tav>
                        <p:tav tm="100000">
                          <p:val>
                            <p:strVal val="#ppt_x"/>
                          </p:val>
                        </p:tav>
                      </p:tavLst>
                    </p:anim>
                    <p:anim calcmode="lin" valueType="num">
                      <p:cBhvr>
                        <p:cTn dur="1000" fill="hold"/>
                        <p:tgtEl>
                          <p:spTgt spid="1027"/>
                        </p:tgtEl>
                        <p:attrNameLst>
                          <p:attrName>ppt_y</p:attrName>
                        </p:attrNameLst>
                      </p:cBhvr>
                      <p:tavLst>
                        <p:tav tm="0">
                          <p:val>
                            <p:strVal val="#ppt_y+.1"/>
                          </p:val>
                        </p:tav>
                        <p:tav tm="100000">
                          <p:val>
                            <p:strVal val="#ppt_y"/>
                          </p:val>
                        </p:tav>
                      </p:tavLst>
                    </p:anim>
                  </p:childTnLst>
                </p:cTn>
              </p:par>
            </p:tnLst>
          </p:tmpl>
        </p:tmplLst>
      </p:bldP>
    </p:bldLst>
  </p:timing>
  <p:txStyles>
    <p:titleStyle>
      <a:lvl1pPr algn="ctr" rtl="0" fontAlgn="base">
        <a:spcBef>
          <a:spcPct val="0"/>
        </a:spcBef>
        <a:spcAft>
          <a:spcPct val="0"/>
        </a:spcAft>
        <a:defRPr sz="4400" kern="1200">
          <a:solidFill>
            <a:schemeClr val="tx2"/>
          </a:solidFill>
          <a:latin typeface="+mj-lt"/>
          <a:ea typeface="+mj-ea"/>
          <a:cs typeface="+mj-cs"/>
        </a:defRPr>
      </a:lvl1pPr>
      <a:lvl2pPr algn="ctr" rtl="0" fontAlgn="base">
        <a:spcBef>
          <a:spcPct val="0"/>
        </a:spcBef>
        <a:spcAft>
          <a:spcPct val="0"/>
        </a:spcAft>
        <a:defRPr sz="4400">
          <a:solidFill>
            <a:schemeClr val="tx2"/>
          </a:solidFill>
          <a:latin typeface="Arial" panose="020B0604020202020204" pitchFamily="34" charset="0"/>
          <a:cs typeface="Arial" panose="020B0604020202020204" pitchFamily="34" charset="0"/>
        </a:defRPr>
      </a:lvl2pPr>
      <a:lvl3pPr algn="ctr" rtl="0" fontAlgn="base">
        <a:spcBef>
          <a:spcPct val="0"/>
        </a:spcBef>
        <a:spcAft>
          <a:spcPct val="0"/>
        </a:spcAft>
        <a:defRPr sz="4400">
          <a:solidFill>
            <a:schemeClr val="tx2"/>
          </a:solidFill>
          <a:latin typeface="Arial" panose="020B0604020202020204" pitchFamily="34" charset="0"/>
          <a:cs typeface="Arial" panose="020B0604020202020204" pitchFamily="34" charset="0"/>
        </a:defRPr>
      </a:lvl3pPr>
      <a:lvl4pPr algn="ctr" rtl="0" fontAlgn="base">
        <a:spcBef>
          <a:spcPct val="0"/>
        </a:spcBef>
        <a:spcAft>
          <a:spcPct val="0"/>
        </a:spcAft>
        <a:defRPr sz="4400">
          <a:solidFill>
            <a:schemeClr val="tx2"/>
          </a:solidFill>
          <a:latin typeface="Arial" panose="020B0604020202020204" pitchFamily="34" charset="0"/>
          <a:cs typeface="Arial" panose="020B0604020202020204" pitchFamily="34" charset="0"/>
        </a:defRPr>
      </a:lvl4pPr>
      <a:lvl5pPr algn="ctr" rtl="0" fontAlgn="base">
        <a:spcBef>
          <a:spcPct val="0"/>
        </a:spcBef>
        <a:spcAft>
          <a:spcPct val="0"/>
        </a:spcAft>
        <a:defRPr sz="4400">
          <a:solidFill>
            <a:schemeClr val="tx2"/>
          </a:solidFill>
          <a:latin typeface="Arial" panose="020B0604020202020204" pitchFamily="34" charset="0"/>
          <a:cs typeface="Arial" panose="020B0604020202020204" pitchFamily="34" charset="0"/>
        </a:defRPr>
      </a:lvl5pPr>
      <a:lvl6pPr marL="457200" algn="ctr" rtl="0" fontAlgn="base">
        <a:spcBef>
          <a:spcPct val="0"/>
        </a:spcBef>
        <a:spcAft>
          <a:spcPct val="0"/>
        </a:spcAft>
        <a:defRPr sz="4400">
          <a:solidFill>
            <a:schemeClr val="tx2"/>
          </a:solidFill>
          <a:latin typeface="Arial" panose="020B0604020202020204" pitchFamily="34" charset="0"/>
          <a:cs typeface="Arial" panose="020B0604020202020204" pitchFamily="34" charset="0"/>
        </a:defRPr>
      </a:lvl6pPr>
      <a:lvl7pPr marL="914400" algn="ctr" rtl="0" fontAlgn="base">
        <a:spcBef>
          <a:spcPct val="0"/>
        </a:spcBef>
        <a:spcAft>
          <a:spcPct val="0"/>
        </a:spcAft>
        <a:defRPr sz="4400">
          <a:solidFill>
            <a:schemeClr val="tx2"/>
          </a:solidFill>
          <a:latin typeface="Arial" panose="020B0604020202020204" pitchFamily="34" charset="0"/>
          <a:cs typeface="Arial" panose="020B0604020202020204" pitchFamily="34" charset="0"/>
        </a:defRPr>
      </a:lvl7pPr>
      <a:lvl8pPr marL="1371600" algn="ctr" rtl="0" fontAlgn="base">
        <a:spcBef>
          <a:spcPct val="0"/>
        </a:spcBef>
        <a:spcAft>
          <a:spcPct val="0"/>
        </a:spcAft>
        <a:defRPr sz="4400">
          <a:solidFill>
            <a:schemeClr val="tx2"/>
          </a:solidFill>
          <a:latin typeface="Arial" panose="020B0604020202020204" pitchFamily="34" charset="0"/>
          <a:cs typeface="Arial" panose="020B0604020202020204" pitchFamily="34" charset="0"/>
        </a:defRPr>
      </a:lvl8pPr>
      <a:lvl9pPr marL="1828800" algn="ctr" rtl="0" fontAlgn="base">
        <a:spcBef>
          <a:spcPct val="0"/>
        </a:spcBef>
        <a:spcAft>
          <a:spcPct val="0"/>
        </a:spcAft>
        <a:defRPr sz="4400">
          <a:solidFill>
            <a:schemeClr val="tx2"/>
          </a:solidFill>
          <a:latin typeface="Arial" panose="020B0604020202020204" pitchFamily="34" charset="0"/>
          <a:cs typeface="Arial" panose="020B0604020202020204" pitchFamily="34" charset="0"/>
        </a:defRPr>
      </a:lvl9pPr>
    </p:titleStyle>
    <p:bodyStyle>
      <a:lvl1pPr marL="342900" indent="-342900" algn="l" rtl="0" fontAlgn="base">
        <a:spcBef>
          <a:spcPct val="20000"/>
        </a:spcBef>
        <a:spcAft>
          <a:spcPct val="0"/>
        </a:spcAft>
        <a:buChar char="•"/>
        <a:defRPr sz="3200" kern="1200">
          <a:solidFill>
            <a:schemeClr val="tx1"/>
          </a:solidFill>
          <a:latin typeface="+mn-lt"/>
          <a:ea typeface="+mn-ea"/>
          <a:cs typeface="+mn-cs"/>
        </a:defRPr>
      </a:lvl1pPr>
      <a:lvl2pPr marL="742950" indent="-285750" algn="l" rtl="0" fontAlgn="base">
        <a:spcBef>
          <a:spcPct val="20000"/>
        </a:spcBef>
        <a:spcAft>
          <a:spcPct val="0"/>
        </a:spcAft>
        <a:buChar char="–"/>
        <a:defRPr sz="2800" kern="1200">
          <a:solidFill>
            <a:schemeClr val="tx1"/>
          </a:solidFill>
          <a:latin typeface="+mn-lt"/>
          <a:ea typeface="+mn-ea"/>
          <a:cs typeface="+mn-cs"/>
        </a:defRPr>
      </a:lvl2pPr>
      <a:lvl3pPr marL="1143000" indent="-228600" algn="l" rtl="0" fontAlgn="base">
        <a:spcBef>
          <a:spcPct val="20000"/>
        </a:spcBef>
        <a:spcAft>
          <a:spcPct val="0"/>
        </a:spcAft>
        <a:buChar char="•"/>
        <a:defRPr sz="2400" kern="1200">
          <a:solidFill>
            <a:schemeClr val="tx1"/>
          </a:solidFill>
          <a:latin typeface="+mn-lt"/>
          <a:ea typeface="+mn-ea"/>
          <a:cs typeface="+mn-cs"/>
        </a:defRPr>
      </a:lvl3pPr>
      <a:lvl4pPr marL="1600200" indent="-228600" algn="l" rtl="0" fontAlgn="base">
        <a:spcBef>
          <a:spcPct val="20000"/>
        </a:spcBef>
        <a:spcAft>
          <a:spcPct val="0"/>
        </a:spcAft>
        <a:buChar char="–"/>
        <a:defRPr sz="2000" kern="1200">
          <a:solidFill>
            <a:schemeClr val="tx1"/>
          </a:solidFill>
          <a:latin typeface="+mn-lt"/>
          <a:ea typeface="+mn-ea"/>
          <a:cs typeface="+mn-cs"/>
        </a:defRPr>
      </a:lvl4pPr>
      <a:lvl5pPr marL="2057400" indent="-228600" algn="l" rtl="0" fontAlgn="base">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PhAnim="0">
  <p:cSld>
    <p:bg>
      <p:bgPr>
        <a:solidFill>
          <a:schemeClr val="bg1"/>
        </a:solidFill>
        <a:effectLst/>
      </p:bgPr>
    </p:bg>
    <p:spTree>
      <p:nvGrpSpPr>
        <p:cNvPr id="1" name=""/>
        <p:cNvGrpSpPr/>
        <p:nvPr/>
      </p:nvGrpSpPr>
      <p:grpSpPr>
        <a:xfrm>
          <a:off x="0" y="0"/>
          <a:ext cx="0" cy="0"/>
          <a:chOff x="0" y="0"/>
          <a:chExt cx="0" cy="0"/>
        </a:xfrm>
      </p:grpSpPr>
      <p:sp useBgFill="1">
        <p:nvSpPr>
          <p:cNvPr id="137" name="Rectangle 136">
            <a:extLst>
              <a:ext uri="{FF2B5EF4-FFF2-40B4-BE49-F238E27FC236}">
                <a16:creationId xmlns:a16="http://schemas.microsoft.com/office/drawing/2014/main" id="{EB270761-CC40-4F3F-A916-7E3BC398934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377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a:extLst>
              <a:ext uri="{FF2B5EF4-FFF2-40B4-BE49-F238E27FC236}">
                <a16:creationId xmlns:a16="http://schemas.microsoft.com/office/drawing/2014/main" id="{5852BF20-F19E-4199-A44B-4EF1C9EE8686}"/>
              </a:ext>
            </a:extLst>
          </p:cNvPr>
          <p:cNvPicPr>
            <a:picLocks noChangeAspect="1"/>
          </p:cNvPicPr>
          <p:nvPr/>
        </p:nvPicPr>
        <p:blipFill rotWithShape="1">
          <a:blip r:embed="rId3">
            <a:alphaModFix/>
          </a:blip>
          <a:srcRect l="19184" r="5816"/>
          <a:stretch/>
        </p:blipFill>
        <p:spPr>
          <a:xfrm>
            <a:off x="20" y="10"/>
            <a:ext cx="9143980" cy="6857990"/>
          </a:xfrm>
          <a:prstGeom prst="rect">
            <a:avLst/>
          </a:prstGeom>
        </p:spPr>
      </p:pic>
      <p:sp>
        <p:nvSpPr>
          <p:cNvPr id="139" name="Rectangle 138">
            <a:extLst>
              <a:ext uri="{FF2B5EF4-FFF2-40B4-BE49-F238E27FC236}">
                <a16:creationId xmlns:a16="http://schemas.microsoft.com/office/drawing/2014/main" id="{28010A4A-4978-43DA-B3D5-930AA8C666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891540"/>
            <a:ext cx="541782" cy="5071110"/>
          </a:xfrm>
          <a:prstGeom prst="rect">
            <a:avLst/>
          </a:prstGeom>
          <a:solidFill>
            <a:srgbClr val="4C525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1" name="Rectangle 140">
            <a:extLst>
              <a:ext uri="{FF2B5EF4-FFF2-40B4-BE49-F238E27FC236}">
                <a16:creationId xmlns:a16="http://schemas.microsoft.com/office/drawing/2014/main" id="{D190630C-81C5-4A09-B7E0-C2EE57CFAB9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01826" y="891540"/>
            <a:ext cx="8242174" cy="5071110"/>
          </a:xfrm>
          <a:prstGeom prst="rect">
            <a:avLst/>
          </a:prstGeom>
          <a:solidFill>
            <a:schemeClr val="bg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AF93F4F1-A54F-4580-AF90-FD38809621C2}"/>
              </a:ext>
            </a:extLst>
          </p:cNvPr>
          <p:cNvSpPr>
            <a:spLocks noGrp="1"/>
          </p:cNvSpPr>
          <p:nvPr>
            <p:ph type="ctrTitle"/>
          </p:nvPr>
        </p:nvSpPr>
        <p:spPr>
          <a:xfrm>
            <a:off x="1024620" y="1660121"/>
            <a:ext cx="7217553" cy="3305493"/>
          </a:xfrm>
        </p:spPr>
        <p:txBody>
          <a:bodyPr>
            <a:normAutofit/>
          </a:bodyPr>
          <a:lstStyle/>
          <a:p>
            <a:pPr algn="l"/>
            <a:r>
              <a:rPr lang="en-US" sz="8000" dirty="0">
                <a:latin typeface="Aharoni" panose="02010803020104030203" pitchFamily="2" charset="-79"/>
                <a:cs typeface="Aharoni" panose="02010803020104030203" pitchFamily="2" charset="-79"/>
              </a:rPr>
              <a:t>Scriptural Worship </a:t>
            </a:r>
          </a:p>
        </p:txBody>
      </p:sp>
      <p:sp>
        <p:nvSpPr>
          <p:cNvPr id="9220" name="Rectangle 4">
            <a:extLst>
              <a:ext uri="{FF2B5EF4-FFF2-40B4-BE49-F238E27FC236}">
                <a16:creationId xmlns:a16="http://schemas.microsoft.com/office/drawing/2014/main" id="{A4C3FAD0-81A7-4297-8A4B-14403B080DAA}"/>
              </a:ext>
            </a:extLst>
          </p:cNvPr>
          <p:cNvSpPr>
            <a:spLocks noGrp="1" noChangeArrowheads="1"/>
          </p:cNvSpPr>
          <p:nvPr>
            <p:ph type="subTitle" idx="1"/>
          </p:nvPr>
        </p:nvSpPr>
        <p:spPr>
          <a:xfrm>
            <a:off x="1024619" y="4965614"/>
            <a:ext cx="7217553" cy="834454"/>
          </a:xfrm>
          <a:extLst>
            <a:ext uri="{91240B29-F687-4F45-9708-019B960494DF}">
              <a14:hiddenLine xmlns:a14="http://schemas.microsoft.com/office/drawing/2010/main" w="38100" cmpd="dbl">
                <a:solidFill>
                  <a:schemeClr val="tx1"/>
                </a:solidFill>
                <a:miter lim="800000"/>
                <a:headEnd/>
                <a:tailEnd/>
              </a14:hiddenLine>
            </a:ext>
          </a:extLst>
        </p:spPr>
        <p:txBody>
          <a:bodyPr>
            <a:normAutofit/>
          </a:bodyPr>
          <a:lstStyle/>
          <a:p>
            <a:pPr algn="l"/>
            <a:r>
              <a:rPr lang="en-US" altLang="en-US" sz="2800" i="1" dirty="0"/>
              <a:t>In the New Testament Church</a:t>
            </a: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72" name="Rectangle 71">
            <a:extLst>
              <a:ext uri="{FF2B5EF4-FFF2-40B4-BE49-F238E27FC236}">
                <a16:creationId xmlns:a16="http://schemas.microsoft.com/office/drawing/2014/main" id="{85016AEC-0320-4ED0-8ECB-FE11DDDFE17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377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 name="Picture 1">
            <a:extLst>
              <a:ext uri="{FF2B5EF4-FFF2-40B4-BE49-F238E27FC236}">
                <a16:creationId xmlns:a16="http://schemas.microsoft.com/office/drawing/2014/main" id="{024C3353-6081-45CA-A617-2373814D0E22}"/>
              </a:ext>
            </a:extLst>
          </p:cNvPr>
          <p:cNvPicPr>
            <a:picLocks noChangeAspect="1"/>
          </p:cNvPicPr>
          <p:nvPr/>
        </p:nvPicPr>
        <p:blipFill rotWithShape="1">
          <a:blip r:embed="rId3">
            <a:alphaModFix/>
          </a:blip>
          <a:srcRect l="19184" r="5816"/>
          <a:stretch/>
        </p:blipFill>
        <p:spPr>
          <a:xfrm>
            <a:off x="20" y="10"/>
            <a:ext cx="9143980" cy="6857990"/>
          </a:xfrm>
          <a:prstGeom prst="rect">
            <a:avLst/>
          </a:prstGeom>
        </p:spPr>
      </p:pic>
      <p:sp>
        <p:nvSpPr>
          <p:cNvPr id="74" name="Rectangle 73">
            <a:extLst>
              <a:ext uri="{FF2B5EF4-FFF2-40B4-BE49-F238E27FC236}">
                <a16:creationId xmlns:a16="http://schemas.microsoft.com/office/drawing/2014/main" id="{CCB2C00A-E659-4691-AFB4-28255172920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891540"/>
            <a:ext cx="541782" cy="5071110"/>
          </a:xfrm>
          <a:prstGeom prst="rect">
            <a:avLst/>
          </a:prstGeom>
          <a:solidFill>
            <a:srgbClr val="4C525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Rectangle 75">
            <a:extLst>
              <a:ext uri="{FF2B5EF4-FFF2-40B4-BE49-F238E27FC236}">
                <a16:creationId xmlns:a16="http://schemas.microsoft.com/office/drawing/2014/main" id="{B78FD84C-74B5-451D-8F0A-1E19EC3D9DA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01826" y="891540"/>
            <a:ext cx="8242174" cy="5071110"/>
          </a:xfrm>
          <a:prstGeom prst="rect">
            <a:avLst/>
          </a:prstGeom>
          <a:solidFill>
            <a:schemeClr val="bg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194" name="Rectangle 2">
            <a:extLst>
              <a:ext uri="{FF2B5EF4-FFF2-40B4-BE49-F238E27FC236}">
                <a16:creationId xmlns:a16="http://schemas.microsoft.com/office/drawing/2014/main" id="{7CB0D358-678F-4C51-B5A8-1A5E86B411A2}"/>
              </a:ext>
            </a:extLst>
          </p:cNvPr>
          <p:cNvSpPr>
            <a:spLocks noGrp="1" noChangeArrowheads="1"/>
          </p:cNvSpPr>
          <p:nvPr>
            <p:ph type="title"/>
          </p:nvPr>
        </p:nvSpPr>
        <p:spPr>
          <a:xfrm>
            <a:off x="868372" y="1057931"/>
            <a:ext cx="8123228" cy="698479"/>
          </a:xfrm>
        </p:spPr>
        <p:txBody>
          <a:bodyPr>
            <a:noAutofit/>
          </a:bodyPr>
          <a:lstStyle/>
          <a:p>
            <a:pPr>
              <a:lnSpc>
                <a:spcPct val="90000"/>
              </a:lnSpc>
            </a:pPr>
            <a:r>
              <a:rPr lang="en-US" altLang="en-US" sz="3600" dirty="0">
                <a:latin typeface="Aharoni" panose="02010803020104030203" pitchFamily="2" charset="-79"/>
                <a:cs typeface="Aharoni" panose="02010803020104030203" pitchFamily="2" charset="-79"/>
              </a:rPr>
              <a:t>God Deserves Your Worship</a:t>
            </a:r>
          </a:p>
        </p:txBody>
      </p:sp>
      <p:sp>
        <p:nvSpPr>
          <p:cNvPr id="8195" name="Rectangle 3">
            <a:extLst>
              <a:ext uri="{FF2B5EF4-FFF2-40B4-BE49-F238E27FC236}">
                <a16:creationId xmlns:a16="http://schemas.microsoft.com/office/drawing/2014/main" id="{1C54D39F-5B0C-4931-B8EB-7BE15E518C1A}"/>
              </a:ext>
            </a:extLst>
          </p:cNvPr>
          <p:cNvSpPr>
            <a:spLocks noGrp="1" noChangeArrowheads="1"/>
          </p:cNvSpPr>
          <p:nvPr>
            <p:ph type="body" idx="1"/>
          </p:nvPr>
        </p:nvSpPr>
        <p:spPr>
          <a:xfrm>
            <a:off x="990600" y="1752600"/>
            <a:ext cx="8001000" cy="4047469"/>
          </a:xfrm>
        </p:spPr>
        <p:txBody>
          <a:bodyPr>
            <a:noAutofit/>
          </a:bodyPr>
          <a:lstStyle/>
          <a:p>
            <a:pPr marL="463550" indent="-463550">
              <a:buClr>
                <a:srgbClr val="802438"/>
              </a:buClr>
              <a:buFont typeface="Wingdings 2" panose="05020102010507070707" pitchFamily="18" charset="2"/>
              <a:buChar char="ò"/>
            </a:pPr>
            <a:r>
              <a:rPr lang="en-US" altLang="en-US" sz="2800" b="1" dirty="0">
                <a:latin typeface="Candara" panose="020E0502030303020204" pitchFamily="34" charset="0"/>
              </a:rPr>
              <a:t>God is deserving of every bit of honor, glory,   and praise we could possibly give Him </a:t>
            </a:r>
            <a:r>
              <a:rPr lang="en-US" altLang="en-US" sz="2800" dirty="0">
                <a:latin typeface="Candara" panose="020E0502030303020204" pitchFamily="34" charset="0"/>
              </a:rPr>
              <a:t>(Revelation 4:11; 5:13).</a:t>
            </a:r>
          </a:p>
          <a:p>
            <a:pPr marL="463550" indent="-463550">
              <a:buClr>
                <a:srgbClr val="802438"/>
              </a:buClr>
              <a:buFont typeface="Wingdings 2" panose="05020102010507070707" pitchFamily="18" charset="2"/>
              <a:buChar char="ò"/>
            </a:pPr>
            <a:r>
              <a:rPr lang="en-US" altLang="en-US" sz="2800" b="1" dirty="0">
                <a:latin typeface="Candara" panose="020E0502030303020204" pitchFamily="34" charset="0"/>
              </a:rPr>
              <a:t>Our challenge is to </a:t>
            </a:r>
            <a:r>
              <a:rPr lang="en-US" altLang="en-US" sz="2800" b="1" i="1" dirty="0">
                <a:effectLst>
                  <a:outerShdw blurRad="38100" dist="38100" dir="2700000" algn="tl">
                    <a:srgbClr val="000000">
                      <a:alpha val="43137"/>
                    </a:srgbClr>
                  </a:outerShdw>
                </a:effectLst>
                <a:latin typeface="Candara" panose="020E0502030303020204" pitchFamily="34" charset="0"/>
              </a:rPr>
              <a:t>“Give unto the Lord the glory due to His name” </a:t>
            </a:r>
            <a:r>
              <a:rPr lang="en-US" altLang="en-US" sz="2800" dirty="0">
                <a:latin typeface="Candara" panose="020E0502030303020204" pitchFamily="34" charset="0"/>
              </a:rPr>
              <a:t>(Psalm 29:2; 96:4-9)</a:t>
            </a:r>
          </a:p>
          <a:p>
            <a:pPr marL="463550" indent="-463550">
              <a:buClr>
                <a:srgbClr val="802438"/>
              </a:buClr>
              <a:buFont typeface="Wingdings 2" panose="05020102010507070707" pitchFamily="18" charset="2"/>
              <a:buChar char="ò"/>
            </a:pPr>
            <a:r>
              <a:rPr lang="en-US" altLang="en-US" sz="2800" b="1" dirty="0">
                <a:latin typeface="Candara" panose="020E0502030303020204" pitchFamily="34" charset="0"/>
              </a:rPr>
              <a:t>Let us be obsessed with glorifying God </a:t>
            </a:r>
            <a:r>
              <a:rPr lang="en-US" altLang="en-US" sz="2800" dirty="0">
                <a:latin typeface="Candara" panose="020E0502030303020204" pitchFamily="34" charset="0"/>
              </a:rPr>
              <a:t>(Ephesians 1:12).</a:t>
            </a:r>
          </a:p>
        </p:txBody>
      </p:sp>
    </p:spTree>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73" name="Rectangle 72">
            <a:extLst>
              <a:ext uri="{FF2B5EF4-FFF2-40B4-BE49-F238E27FC236}">
                <a16:creationId xmlns:a16="http://schemas.microsoft.com/office/drawing/2014/main" id="{85016AEC-0320-4ED0-8ECB-FE11DDDFE17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377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074" name="Picture 2" descr="Clouds, Landscape, Beyond, Sky, Rays, Majestic">
            <a:extLst>
              <a:ext uri="{FF2B5EF4-FFF2-40B4-BE49-F238E27FC236}">
                <a16:creationId xmlns:a16="http://schemas.microsoft.com/office/drawing/2014/main" id="{65F999EF-C0DF-4879-BCFB-C50E447D3F7F}"/>
              </a:ext>
            </a:extLst>
          </p:cNvPr>
          <p:cNvPicPr>
            <a:picLocks noChangeAspect="1" noChangeArrowheads="1"/>
          </p:cNvPicPr>
          <p:nvPr/>
        </p:nvPicPr>
        <p:blipFill rotWithShape="1">
          <a:blip r:embed="rId2">
            <a:alphaModFix/>
            <a:extLst>
              <a:ext uri="{28A0092B-C50C-407E-A947-70E740481C1C}">
                <a14:useLocalDpi xmlns:a14="http://schemas.microsoft.com/office/drawing/2010/main" val="0"/>
              </a:ext>
            </a:extLst>
          </a:blip>
          <a:srcRect l="19249" r="5751"/>
          <a:stretch/>
        </p:blipFill>
        <p:spPr bwMode="auto">
          <a:xfrm>
            <a:off x="20" y="10"/>
            <a:ext cx="9143980" cy="6857990"/>
          </a:xfrm>
          <a:prstGeom prst="rect">
            <a:avLst/>
          </a:prstGeom>
          <a:noFill/>
          <a:extLst>
            <a:ext uri="{909E8E84-426E-40DD-AFC4-6F175D3DCCD1}">
              <a14:hiddenFill xmlns:a14="http://schemas.microsoft.com/office/drawing/2010/main">
                <a:solidFill>
                  <a:srgbClr val="FFFFFF"/>
                </a:solidFill>
              </a14:hiddenFill>
            </a:ext>
          </a:extLst>
        </p:spPr>
      </p:pic>
      <p:sp>
        <p:nvSpPr>
          <p:cNvPr id="75" name="Rectangle 74">
            <a:extLst>
              <a:ext uri="{FF2B5EF4-FFF2-40B4-BE49-F238E27FC236}">
                <a16:creationId xmlns:a16="http://schemas.microsoft.com/office/drawing/2014/main" id="{CCB2C00A-E659-4691-AFB4-28255172920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891540"/>
            <a:ext cx="541782" cy="5071110"/>
          </a:xfrm>
          <a:prstGeom prst="rect">
            <a:avLst/>
          </a:prstGeom>
          <a:solidFill>
            <a:srgbClr val="4C525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ectangle 76">
            <a:extLst>
              <a:ext uri="{FF2B5EF4-FFF2-40B4-BE49-F238E27FC236}">
                <a16:creationId xmlns:a16="http://schemas.microsoft.com/office/drawing/2014/main" id="{B78FD84C-74B5-451D-8F0A-1E19EC3D9DA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01826" y="891540"/>
            <a:ext cx="8242174" cy="5071110"/>
          </a:xfrm>
          <a:prstGeom prst="rect">
            <a:avLst/>
          </a:prstGeom>
          <a:solidFill>
            <a:schemeClr val="bg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242" name="Rectangle 2">
            <a:extLst>
              <a:ext uri="{FF2B5EF4-FFF2-40B4-BE49-F238E27FC236}">
                <a16:creationId xmlns:a16="http://schemas.microsoft.com/office/drawing/2014/main" id="{D5B81255-6BD3-473E-9771-40DC6471BB94}"/>
              </a:ext>
            </a:extLst>
          </p:cNvPr>
          <p:cNvSpPr>
            <a:spLocks noGrp="1" noChangeArrowheads="1"/>
          </p:cNvSpPr>
          <p:nvPr>
            <p:ph type="title"/>
          </p:nvPr>
        </p:nvSpPr>
        <p:spPr>
          <a:xfrm>
            <a:off x="901826" y="1054121"/>
            <a:ext cx="8153170" cy="622279"/>
          </a:xfrm>
        </p:spPr>
        <p:txBody>
          <a:bodyPr>
            <a:normAutofit/>
          </a:bodyPr>
          <a:lstStyle/>
          <a:p>
            <a:pPr>
              <a:lnSpc>
                <a:spcPct val="90000"/>
              </a:lnSpc>
            </a:pPr>
            <a:r>
              <a:rPr lang="en-US" altLang="en-US" sz="3700" b="1" dirty="0">
                <a:latin typeface="Aharoni" panose="02010803020104030203" pitchFamily="2" charset="-79"/>
                <a:cs typeface="Aharoni" panose="02010803020104030203" pitchFamily="2" charset="-79"/>
              </a:rPr>
              <a:t>Compliance Shows Respect &amp; Love</a:t>
            </a:r>
          </a:p>
        </p:txBody>
      </p:sp>
      <p:sp>
        <p:nvSpPr>
          <p:cNvPr id="10243" name="Rectangle 3">
            <a:extLst>
              <a:ext uri="{FF2B5EF4-FFF2-40B4-BE49-F238E27FC236}">
                <a16:creationId xmlns:a16="http://schemas.microsoft.com/office/drawing/2014/main" id="{415F6E71-9219-4C2B-83C8-7CED19D82296}"/>
              </a:ext>
            </a:extLst>
          </p:cNvPr>
          <p:cNvSpPr>
            <a:spLocks noGrp="1" noChangeArrowheads="1"/>
          </p:cNvSpPr>
          <p:nvPr>
            <p:ph type="body" idx="1"/>
          </p:nvPr>
        </p:nvSpPr>
        <p:spPr>
          <a:xfrm>
            <a:off x="990600" y="1676401"/>
            <a:ext cx="8153170" cy="4123668"/>
          </a:xfrm>
        </p:spPr>
        <p:txBody>
          <a:bodyPr>
            <a:noAutofit/>
          </a:bodyPr>
          <a:lstStyle/>
          <a:p>
            <a:pPr marL="403225" indent="-403225">
              <a:buClr>
                <a:srgbClr val="802438"/>
              </a:buClr>
              <a:buFont typeface="Wingdings 2" panose="05020102010507070707" pitchFamily="18" charset="2"/>
              <a:buChar char="ò"/>
            </a:pPr>
            <a:r>
              <a:rPr lang="en-US" altLang="en-US" sz="2800" b="1" i="1" dirty="0">
                <a:latin typeface="Candara" panose="020E0502030303020204" pitchFamily="34" charset="0"/>
              </a:rPr>
              <a:t>“God is greatly to be feared in the assembly of the saints…” </a:t>
            </a:r>
            <a:r>
              <a:rPr lang="en-US" altLang="en-US" sz="2800" dirty="0">
                <a:latin typeface="Candara" panose="020E0502030303020204" pitchFamily="34" charset="0"/>
              </a:rPr>
              <a:t>(Psalm 89:7)</a:t>
            </a:r>
          </a:p>
          <a:p>
            <a:pPr marL="403225" indent="-403225">
              <a:buClr>
                <a:srgbClr val="802438"/>
              </a:buClr>
              <a:buFont typeface="Wingdings 2" panose="05020102010507070707" pitchFamily="18" charset="2"/>
              <a:buChar char="ò"/>
            </a:pPr>
            <a:r>
              <a:rPr lang="en-US" altLang="en-US" sz="2800" b="1" dirty="0">
                <a:latin typeface="Candara" panose="020E0502030303020204" pitchFamily="34" charset="0"/>
              </a:rPr>
              <a:t>It is important to listen to what God wants before we worship Him </a:t>
            </a:r>
            <a:r>
              <a:rPr lang="en-US" altLang="en-US" sz="2800" dirty="0">
                <a:latin typeface="Candara" panose="020E0502030303020204" pitchFamily="34" charset="0"/>
              </a:rPr>
              <a:t>(Ecclesiastes 5:1)</a:t>
            </a:r>
          </a:p>
          <a:p>
            <a:pPr marL="403225" indent="-403225">
              <a:spcBef>
                <a:spcPts val="300"/>
              </a:spcBef>
              <a:buClr>
                <a:srgbClr val="802438"/>
              </a:buClr>
              <a:buFont typeface="Wingdings 2" panose="05020102010507070707" pitchFamily="18" charset="2"/>
              <a:buChar char="ò"/>
            </a:pPr>
            <a:r>
              <a:rPr lang="en-US" altLang="en-US" sz="2800" b="1" dirty="0">
                <a:latin typeface="Candara" panose="020E0502030303020204" pitchFamily="34" charset="0"/>
              </a:rPr>
              <a:t>Some worship is not acceptable to God</a:t>
            </a:r>
            <a:r>
              <a:rPr lang="en-US" altLang="en-US" sz="2800" dirty="0">
                <a:latin typeface="Candara" panose="020E0502030303020204" pitchFamily="34" charset="0"/>
              </a:rPr>
              <a:t>:</a:t>
            </a:r>
          </a:p>
          <a:p>
            <a:pPr marL="692150" lvl="1" indent="-290513">
              <a:spcBef>
                <a:spcPts val="300"/>
              </a:spcBef>
              <a:buClr>
                <a:srgbClr val="802438"/>
              </a:buClr>
              <a:buFont typeface="Wingdings" panose="05000000000000000000" pitchFamily="2" charset="2"/>
              <a:buChar char="§"/>
            </a:pPr>
            <a:r>
              <a:rPr lang="en-US" altLang="en-US" b="1" i="1" dirty="0">
                <a:solidFill>
                  <a:srgbClr val="002A54"/>
                </a:solidFill>
                <a:latin typeface="Candara" panose="020E0502030303020204" pitchFamily="34" charset="0"/>
              </a:rPr>
              <a:t>Worship in ignorance</a:t>
            </a:r>
            <a:r>
              <a:rPr lang="en-US" altLang="en-US" dirty="0">
                <a:solidFill>
                  <a:srgbClr val="002A54"/>
                </a:solidFill>
                <a:latin typeface="Candara" panose="020E0502030303020204" pitchFamily="34" charset="0"/>
              </a:rPr>
              <a:t> (Acts 17:23-31)</a:t>
            </a:r>
          </a:p>
          <a:p>
            <a:pPr marL="692150" lvl="1" indent="-290513">
              <a:spcBef>
                <a:spcPts val="300"/>
              </a:spcBef>
              <a:buClr>
                <a:srgbClr val="802438"/>
              </a:buClr>
              <a:buFont typeface="Wingdings" panose="05000000000000000000" pitchFamily="2" charset="2"/>
              <a:buChar char="§"/>
            </a:pPr>
            <a:r>
              <a:rPr lang="en-US" altLang="en-US" b="1" i="1" dirty="0">
                <a:solidFill>
                  <a:srgbClr val="002A54"/>
                </a:solidFill>
                <a:latin typeface="Candara" panose="020E0502030303020204" pitchFamily="34" charset="0"/>
              </a:rPr>
              <a:t>Man-made worship</a:t>
            </a:r>
            <a:r>
              <a:rPr lang="en-US" altLang="en-US" dirty="0">
                <a:solidFill>
                  <a:srgbClr val="002A54"/>
                </a:solidFill>
                <a:latin typeface="Candara" panose="020E0502030303020204" pitchFamily="34" charset="0"/>
              </a:rPr>
              <a:t> (Matthew 15:8-9)</a:t>
            </a:r>
          </a:p>
          <a:p>
            <a:pPr marL="692150" lvl="1" indent="-290513">
              <a:spcBef>
                <a:spcPts val="300"/>
              </a:spcBef>
              <a:buClr>
                <a:srgbClr val="802438"/>
              </a:buClr>
              <a:buFont typeface="Wingdings" panose="05000000000000000000" pitchFamily="2" charset="2"/>
              <a:buChar char="§"/>
            </a:pPr>
            <a:r>
              <a:rPr lang="en-US" altLang="en-US" b="1" i="1" dirty="0">
                <a:solidFill>
                  <a:srgbClr val="002A54"/>
                </a:solidFill>
                <a:latin typeface="Candara" panose="020E0502030303020204" pitchFamily="34" charset="0"/>
              </a:rPr>
              <a:t>Self-imposed worship</a:t>
            </a:r>
            <a:r>
              <a:rPr lang="en-US" altLang="en-US" dirty="0">
                <a:solidFill>
                  <a:srgbClr val="002A54"/>
                </a:solidFill>
                <a:latin typeface="Candara" panose="020E0502030303020204" pitchFamily="34" charset="0"/>
              </a:rPr>
              <a:t> (Colossians 2:23)</a:t>
            </a:r>
          </a:p>
          <a:p>
            <a:pPr marL="692150" lvl="1" indent="-290513">
              <a:spcBef>
                <a:spcPts val="300"/>
              </a:spcBef>
              <a:buClr>
                <a:srgbClr val="802438"/>
              </a:buClr>
              <a:buFont typeface="Wingdings" panose="05000000000000000000" pitchFamily="2" charset="2"/>
              <a:buChar char="§"/>
            </a:pPr>
            <a:r>
              <a:rPr lang="en-US" altLang="en-US" b="1" i="1" dirty="0">
                <a:solidFill>
                  <a:srgbClr val="002A54"/>
                </a:solidFill>
                <a:latin typeface="Candara" panose="020E0502030303020204" pitchFamily="34" charset="0"/>
              </a:rPr>
              <a:t>Self-righteous worship</a:t>
            </a:r>
            <a:r>
              <a:rPr lang="en-US" altLang="en-US" dirty="0">
                <a:solidFill>
                  <a:srgbClr val="002A54"/>
                </a:solidFill>
                <a:latin typeface="Candara" panose="020E0502030303020204" pitchFamily="34" charset="0"/>
              </a:rPr>
              <a:t> (Luke 18:9-14; Isa. 65:1-5)</a:t>
            </a: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73" name="Rectangle 72">
            <a:extLst>
              <a:ext uri="{FF2B5EF4-FFF2-40B4-BE49-F238E27FC236}">
                <a16:creationId xmlns:a16="http://schemas.microsoft.com/office/drawing/2014/main" id="{85016AEC-0320-4ED0-8ECB-FE11DDDFE17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377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098" name="Picture 2" descr="Clouds, Landscape, Beyond, Sky, Rays, Majestic">
            <a:extLst>
              <a:ext uri="{FF2B5EF4-FFF2-40B4-BE49-F238E27FC236}">
                <a16:creationId xmlns:a16="http://schemas.microsoft.com/office/drawing/2014/main" id="{0BD6EAB9-9BBC-410D-BBC5-72931A986591}"/>
              </a:ext>
            </a:extLst>
          </p:cNvPr>
          <p:cNvPicPr>
            <a:picLocks noChangeAspect="1" noChangeArrowheads="1"/>
          </p:cNvPicPr>
          <p:nvPr/>
        </p:nvPicPr>
        <p:blipFill rotWithShape="1">
          <a:blip r:embed="rId2">
            <a:alphaModFix/>
            <a:extLst>
              <a:ext uri="{28A0092B-C50C-407E-A947-70E740481C1C}">
                <a14:useLocalDpi xmlns:a14="http://schemas.microsoft.com/office/drawing/2010/main" val="0"/>
              </a:ext>
            </a:extLst>
          </a:blip>
          <a:srcRect l="19249" r="5751"/>
          <a:stretch/>
        </p:blipFill>
        <p:spPr bwMode="auto">
          <a:xfrm>
            <a:off x="20" y="10"/>
            <a:ext cx="9143980" cy="6857990"/>
          </a:xfrm>
          <a:prstGeom prst="rect">
            <a:avLst/>
          </a:prstGeom>
          <a:noFill/>
          <a:extLst>
            <a:ext uri="{909E8E84-426E-40DD-AFC4-6F175D3DCCD1}">
              <a14:hiddenFill xmlns:a14="http://schemas.microsoft.com/office/drawing/2010/main">
                <a:solidFill>
                  <a:srgbClr val="FFFFFF"/>
                </a:solidFill>
              </a14:hiddenFill>
            </a:ext>
          </a:extLst>
        </p:spPr>
      </p:pic>
      <p:sp>
        <p:nvSpPr>
          <p:cNvPr id="75" name="Rectangle 74">
            <a:extLst>
              <a:ext uri="{FF2B5EF4-FFF2-40B4-BE49-F238E27FC236}">
                <a16:creationId xmlns:a16="http://schemas.microsoft.com/office/drawing/2014/main" id="{CCB2C00A-E659-4691-AFB4-28255172920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891540"/>
            <a:ext cx="541782" cy="5071110"/>
          </a:xfrm>
          <a:prstGeom prst="rect">
            <a:avLst/>
          </a:prstGeom>
          <a:solidFill>
            <a:srgbClr val="4C525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ectangle 76">
            <a:extLst>
              <a:ext uri="{FF2B5EF4-FFF2-40B4-BE49-F238E27FC236}">
                <a16:creationId xmlns:a16="http://schemas.microsoft.com/office/drawing/2014/main" id="{B78FD84C-74B5-451D-8F0A-1E19EC3D9DA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01826" y="891540"/>
            <a:ext cx="8242174" cy="5071110"/>
          </a:xfrm>
          <a:prstGeom prst="rect">
            <a:avLst/>
          </a:prstGeom>
          <a:solidFill>
            <a:schemeClr val="bg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266" name="Rectangle 2">
            <a:extLst>
              <a:ext uri="{FF2B5EF4-FFF2-40B4-BE49-F238E27FC236}">
                <a16:creationId xmlns:a16="http://schemas.microsoft.com/office/drawing/2014/main" id="{12E56B27-5BC0-4D73-B28C-484BFDF572F8}"/>
              </a:ext>
            </a:extLst>
          </p:cNvPr>
          <p:cNvSpPr>
            <a:spLocks noGrp="1" noChangeArrowheads="1"/>
          </p:cNvSpPr>
          <p:nvPr>
            <p:ph type="title"/>
          </p:nvPr>
        </p:nvSpPr>
        <p:spPr>
          <a:xfrm>
            <a:off x="914400" y="1054121"/>
            <a:ext cx="8153400" cy="698479"/>
          </a:xfrm>
        </p:spPr>
        <p:txBody>
          <a:bodyPr>
            <a:normAutofit/>
          </a:bodyPr>
          <a:lstStyle/>
          <a:p>
            <a:pPr>
              <a:lnSpc>
                <a:spcPct val="90000"/>
              </a:lnSpc>
            </a:pPr>
            <a:r>
              <a:rPr lang="en-US" altLang="en-US" sz="3700" b="1" dirty="0">
                <a:latin typeface="Aharoni" panose="02010803020104030203" pitchFamily="2" charset="-79"/>
                <a:cs typeface="Aharoni" panose="02010803020104030203" pitchFamily="2" charset="-79"/>
              </a:rPr>
              <a:t>Compliance Shows Respect &amp; Love</a:t>
            </a:r>
          </a:p>
        </p:txBody>
      </p:sp>
      <p:sp>
        <p:nvSpPr>
          <p:cNvPr id="11267" name="Rectangle 3">
            <a:extLst>
              <a:ext uri="{FF2B5EF4-FFF2-40B4-BE49-F238E27FC236}">
                <a16:creationId xmlns:a16="http://schemas.microsoft.com/office/drawing/2014/main" id="{75B24932-BCCE-44D5-87F3-AE51DDB6CF7B}"/>
              </a:ext>
            </a:extLst>
          </p:cNvPr>
          <p:cNvSpPr>
            <a:spLocks noGrp="1" noChangeArrowheads="1"/>
          </p:cNvSpPr>
          <p:nvPr>
            <p:ph type="body" idx="1"/>
          </p:nvPr>
        </p:nvSpPr>
        <p:spPr>
          <a:xfrm>
            <a:off x="1143000" y="1915181"/>
            <a:ext cx="7924800" cy="3884887"/>
          </a:xfrm>
        </p:spPr>
        <p:txBody>
          <a:bodyPr>
            <a:noAutofit/>
          </a:bodyPr>
          <a:lstStyle/>
          <a:p>
            <a:pPr marL="0" indent="0">
              <a:buClr>
                <a:srgbClr val="802438"/>
              </a:buClr>
              <a:buFont typeface="Wingdings 2" panose="05020102010507070707" pitchFamily="18" charset="2"/>
              <a:buNone/>
            </a:pPr>
            <a:r>
              <a:rPr lang="en-US" altLang="en-US" b="1" i="1" dirty="0">
                <a:latin typeface="Candara" panose="020E0502030303020204" pitchFamily="34" charset="0"/>
              </a:rPr>
              <a:t>God wants us to worship in spirit and in truth!</a:t>
            </a:r>
          </a:p>
          <a:p>
            <a:pPr marL="400050" lvl="1" indent="0">
              <a:spcBef>
                <a:spcPct val="10000"/>
              </a:spcBef>
              <a:buClr>
                <a:srgbClr val="802438"/>
              </a:buClr>
              <a:buFont typeface="Wingdings 2" panose="05020102010507070707" pitchFamily="18" charset="2"/>
              <a:buNone/>
            </a:pPr>
            <a:r>
              <a:rPr lang="en-US" altLang="en-US" sz="3600" dirty="0">
                <a:solidFill>
                  <a:srgbClr val="002A54"/>
                </a:solidFill>
                <a:latin typeface="Monotype Corsiva" panose="03010101010201010101" pitchFamily="66" charset="0"/>
              </a:rPr>
              <a:t>“…the true worshipers will worship the Father in spirit and truth; for the Father is seeking such to worship Him. God is Spirit, and those who worship Him must worship in spirit and truth.”  </a:t>
            </a:r>
            <a:r>
              <a:rPr lang="en-US" altLang="en-US" sz="3200" dirty="0">
                <a:solidFill>
                  <a:srgbClr val="002A54"/>
                </a:solidFill>
                <a:latin typeface="Candara" panose="020E0502030303020204" pitchFamily="34" charset="0"/>
              </a:rPr>
              <a:t>(John 4:23-24)</a:t>
            </a:r>
            <a:endParaRPr lang="en-US" altLang="en-US" sz="3600" dirty="0">
              <a:solidFill>
                <a:srgbClr val="002A54"/>
              </a:solidFill>
              <a:latin typeface="Candara" panose="020E0502030303020204" pitchFamily="34" charset="0"/>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73" name="Rectangle 72">
            <a:extLst>
              <a:ext uri="{FF2B5EF4-FFF2-40B4-BE49-F238E27FC236}">
                <a16:creationId xmlns:a16="http://schemas.microsoft.com/office/drawing/2014/main" id="{85016AEC-0320-4ED0-8ECB-FE11DDDFE17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377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122" name="Picture 2" descr="Clouds, Landscape, Beyond, Sky, Rays, Majestic">
            <a:extLst>
              <a:ext uri="{FF2B5EF4-FFF2-40B4-BE49-F238E27FC236}">
                <a16:creationId xmlns:a16="http://schemas.microsoft.com/office/drawing/2014/main" id="{BDFD8CEC-ABBE-4C07-BFC4-F9E94395C046}"/>
              </a:ext>
            </a:extLst>
          </p:cNvPr>
          <p:cNvPicPr>
            <a:picLocks noChangeAspect="1" noChangeArrowheads="1"/>
          </p:cNvPicPr>
          <p:nvPr/>
        </p:nvPicPr>
        <p:blipFill rotWithShape="1">
          <a:blip r:embed="rId2">
            <a:alphaModFix/>
            <a:extLst>
              <a:ext uri="{28A0092B-C50C-407E-A947-70E740481C1C}">
                <a14:useLocalDpi xmlns:a14="http://schemas.microsoft.com/office/drawing/2010/main" val="0"/>
              </a:ext>
            </a:extLst>
          </a:blip>
          <a:srcRect l="19249" r="5751"/>
          <a:stretch/>
        </p:blipFill>
        <p:spPr bwMode="auto">
          <a:xfrm>
            <a:off x="20" y="10"/>
            <a:ext cx="9143980" cy="6857990"/>
          </a:xfrm>
          <a:prstGeom prst="rect">
            <a:avLst/>
          </a:prstGeom>
          <a:noFill/>
          <a:extLst>
            <a:ext uri="{909E8E84-426E-40DD-AFC4-6F175D3DCCD1}">
              <a14:hiddenFill xmlns:a14="http://schemas.microsoft.com/office/drawing/2010/main">
                <a:solidFill>
                  <a:srgbClr val="FFFFFF"/>
                </a:solidFill>
              </a14:hiddenFill>
            </a:ext>
          </a:extLst>
        </p:spPr>
      </p:pic>
      <p:sp>
        <p:nvSpPr>
          <p:cNvPr id="75" name="Rectangle 74">
            <a:extLst>
              <a:ext uri="{FF2B5EF4-FFF2-40B4-BE49-F238E27FC236}">
                <a16:creationId xmlns:a16="http://schemas.microsoft.com/office/drawing/2014/main" id="{CCB2C00A-E659-4691-AFB4-28255172920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891540"/>
            <a:ext cx="541782" cy="5071110"/>
          </a:xfrm>
          <a:prstGeom prst="rect">
            <a:avLst/>
          </a:prstGeom>
          <a:solidFill>
            <a:srgbClr val="4C525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ectangle 76">
            <a:extLst>
              <a:ext uri="{FF2B5EF4-FFF2-40B4-BE49-F238E27FC236}">
                <a16:creationId xmlns:a16="http://schemas.microsoft.com/office/drawing/2014/main" id="{B78FD84C-74B5-451D-8F0A-1E19EC3D9DA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01826" y="891540"/>
            <a:ext cx="8242174" cy="5071110"/>
          </a:xfrm>
          <a:prstGeom prst="rect">
            <a:avLst/>
          </a:prstGeom>
          <a:solidFill>
            <a:schemeClr val="bg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290" name="Rectangle 2">
            <a:extLst>
              <a:ext uri="{FF2B5EF4-FFF2-40B4-BE49-F238E27FC236}">
                <a16:creationId xmlns:a16="http://schemas.microsoft.com/office/drawing/2014/main" id="{7B1BDC99-D469-4C17-8BAE-D805E43A12AE}"/>
              </a:ext>
            </a:extLst>
          </p:cNvPr>
          <p:cNvSpPr>
            <a:spLocks noGrp="1" noChangeArrowheads="1"/>
          </p:cNvSpPr>
          <p:nvPr>
            <p:ph type="title"/>
          </p:nvPr>
        </p:nvSpPr>
        <p:spPr>
          <a:xfrm>
            <a:off x="1142988" y="891541"/>
            <a:ext cx="7848612" cy="861060"/>
          </a:xfrm>
        </p:spPr>
        <p:txBody>
          <a:bodyPr>
            <a:normAutofit/>
          </a:bodyPr>
          <a:lstStyle/>
          <a:p>
            <a:r>
              <a:rPr lang="en-US" altLang="en-US" sz="4100" b="1" dirty="0">
                <a:latin typeface="Aharoni" panose="02010803020104030203" pitchFamily="2" charset="-79"/>
                <a:cs typeface="Aharoni" panose="02010803020104030203" pitchFamily="2" charset="-79"/>
              </a:rPr>
              <a:t>Worship in the Body of Christ</a:t>
            </a:r>
          </a:p>
        </p:txBody>
      </p:sp>
      <p:sp>
        <p:nvSpPr>
          <p:cNvPr id="12291" name="Rectangle 3">
            <a:extLst>
              <a:ext uri="{FF2B5EF4-FFF2-40B4-BE49-F238E27FC236}">
                <a16:creationId xmlns:a16="http://schemas.microsoft.com/office/drawing/2014/main" id="{788A0DC0-ED42-4CA4-889F-67A9E90E0B72}"/>
              </a:ext>
            </a:extLst>
          </p:cNvPr>
          <p:cNvSpPr>
            <a:spLocks noGrp="1" noChangeArrowheads="1"/>
          </p:cNvSpPr>
          <p:nvPr>
            <p:ph type="body" idx="1"/>
          </p:nvPr>
        </p:nvSpPr>
        <p:spPr>
          <a:xfrm>
            <a:off x="1143000" y="1752601"/>
            <a:ext cx="8000770" cy="4047468"/>
          </a:xfrm>
        </p:spPr>
        <p:txBody>
          <a:bodyPr>
            <a:noAutofit/>
          </a:bodyPr>
          <a:lstStyle/>
          <a:p>
            <a:pPr marL="457200" indent="-457200">
              <a:spcBef>
                <a:spcPct val="10000"/>
              </a:spcBef>
              <a:buClr>
                <a:srgbClr val="802438"/>
              </a:buClr>
              <a:buFont typeface="Wingdings 2" panose="05020102010507070707" pitchFamily="18" charset="2"/>
              <a:buChar char="ò"/>
            </a:pPr>
            <a:r>
              <a:rPr lang="en-US" altLang="en-US" sz="2800" b="1" dirty="0">
                <a:latin typeface="Candara" panose="020E0502030303020204" pitchFamily="34" charset="0"/>
              </a:rPr>
              <a:t>Worship involves showing adoration.  </a:t>
            </a:r>
          </a:p>
          <a:p>
            <a:pPr marL="747713" lvl="1" indent="-344488">
              <a:spcBef>
                <a:spcPct val="10000"/>
              </a:spcBef>
              <a:buClr>
                <a:srgbClr val="802438"/>
              </a:buClr>
              <a:buFont typeface="Wingdings" panose="05000000000000000000" pitchFamily="2" charset="2"/>
              <a:buChar char="§"/>
            </a:pPr>
            <a:r>
              <a:rPr lang="en-US" altLang="en-US" sz="2600" i="1" dirty="0">
                <a:effectLst>
                  <a:outerShdw blurRad="38100" dist="38100" dir="2700000" algn="tl">
                    <a:srgbClr val="000000">
                      <a:alpha val="43137"/>
                    </a:srgbClr>
                  </a:outerShdw>
                </a:effectLst>
                <a:latin typeface="Candara" panose="020E0502030303020204" pitchFamily="34" charset="0"/>
              </a:rPr>
              <a:t>One word translated worship (</a:t>
            </a:r>
            <a:r>
              <a:rPr lang="en-US" altLang="en-US" sz="2600" i="1" dirty="0" err="1">
                <a:effectLst>
                  <a:outerShdw blurRad="38100" dist="38100" dir="2700000" algn="tl">
                    <a:srgbClr val="000000">
                      <a:alpha val="43137"/>
                    </a:srgbClr>
                  </a:outerShdw>
                </a:effectLst>
                <a:latin typeface="Candara" panose="020E0502030303020204" pitchFamily="34" charset="0"/>
              </a:rPr>
              <a:t>proskuneo</a:t>
            </a:r>
            <a:r>
              <a:rPr lang="en-US" altLang="en-US" sz="2600" i="1" dirty="0">
                <a:effectLst>
                  <a:outerShdw blurRad="38100" dist="38100" dir="2700000" algn="tl">
                    <a:srgbClr val="000000">
                      <a:alpha val="43137"/>
                    </a:srgbClr>
                  </a:outerShdw>
                </a:effectLst>
                <a:latin typeface="Candara" panose="020E0502030303020204" pitchFamily="34" charset="0"/>
              </a:rPr>
              <a:t>) literally means “to kiss toward” or “bow in homage”</a:t>
            </a:r>
          </a:p>
          <a:p>
            <a:pPr marL="747713" lvl="1" indent="-344488">
              <a:spcBef>
                <a:spcPct val="10000"/>
              </a:spcBef>
              <a:buClr>
                <a:srgbClr val="802438"/>
              </a:buClr>
              <a:buFont typeface="Wingdings" panose="05000000000000000000" pitchFamily="2" charset="2"/>
              <a:buChar char="§"/>
            </a:pPr>
            <a:r>
              <a:rPr lang="en-US" altLang="en-US" sz="2600" i="1" dirty="0">
                <a:effectLst>
                  <a:outerShdw blurRad="38100" dist="38100" dir="2700000" algn="tl">
                    <a:srgbClr val="000000">
                      <a:alpha val="43137"/>
                    </a:srgbClr>
                  </a:outerShdw>
                </a:effectLst>
                <a:latin typeface="Candara" panose="020E0502030303020204" pitchFamily="34" charset="0"/>
              </a:rPr>
              <a:t>Another word sometimes translated worship (</a:t>
            </a:r>
            <a:r>
              <a:rPr lang="en-US" altLang="en-US" sz="2600" i="1" dirty="0" err="1">
                <a:effectLst>
                  <a:outerShdw blurRad="38100" dist="38100" dir="2700000" algn="tl">
                    <a:srgbClr val="000000">
                      <a:alpha val="43137"/>
                    </a:srgbClr>
                  </a:outerShdw>
                </a:effectLst>
                <a:latin typeface="Candara" panose="020E0502030303020204" pitchFamily="34" charset="0"/>
              </a:rPr>
              <a:t>latreuo</a:t>
            </a:r>
            <a:r>
              <a:rPr lang="en-US" altLang="en-US" sz="2600" i="1" dirty="0">
                <a:effectLst>
                  <a:outerShdw blurRad="38100" dist="38100" dir="2700000" algn="tl">
                    <a:srgbClr val="000000">
                      <a:alpha val="43137"/>
                    </a:srgbClr>
                  </a:outerShdw>
                </a:effectLst>
                <a:latin typeface="Candara" panose="020E0502030303020204" pitchFamily="34" charset="0"/>
              </a:rPr>
              <a:t>) primarily means “service.”</a:t>
            </a:r>
          </a:p>
          <a:p>
            <a:pPr marL="457200" indent="-457200">
              <a:spcBef>
                <a:spcPct val="10000"/>
              </a:spcBef>
              <a:buClr>
                <a:srgbClr val="802438"/>
              </a:buClr>
              <a:buFont typeface="Wingdings 2" panose="05020102010507070707" pitchFamily="18" charset="2"/>
              <a:buChar char="ò"/>
            </a:pPr>
            <a:r>
              <a:rPr lang="en-US" altLang="en-US" sz="2800" b="1" dirty="0">
                <a:latin typeface="Candara" panose="020E0502030303020204" pitchFamily="34" charset="0"/>
              </a:rPr>
              <a:t>There is a difference between the service a Christian offers God daily and the worship God has prescribed for the assembly church </a:t>
            </a:r>
            <a:r>
              <a:rPr lang="en-US" altLang="en-US" sz="2800" dirty="0">
                <a:latin typeface="Candara" panose="020E0502030303020204" pitchFamily="34" charset="0"/>
              </a:rPr>
              <a:t>                  (1 Corinthians 11:18; 14:26, 34, 40).</a:t>
            </a: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73" name="Rectangle 72">
            <a:extLst>
              <a:ext uri="{FF2B5EF4-FFF2-40B4-BE49-F238E27FC236}">
                <a16:creationId xmlns:a16="http://schemas.microsoft.com/office/drawing/2014/main" id="{85016AEC-0320-4ED0-8ECB-FE11DDDFE17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377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146" name="Picture 2" descr="Clouds, Landscape, Beyond, Sky, Rays, Majestic">
            <a:extLst>
              <a:ext uri="{FF2B5EF4-FFF2-40B4-BE49-F238E27FC236}">
                <a16:creationId xmlns:a16="http://schemas.microsoft.com/office/drawing/2014/main" id="{89AECD25-51DE-4E00-8306-8CC0FDD0545E}"/>
              </a:ext>
            </a:extLst>
          </p:cNvPr>
          <p:cNvPicPr>
            <a:picLocks noChangeAspect="1" noChangeArrowheads="1"/>
          </p:cNvPicPr>
          <p:nvPr/>
        </p:nvPicPr>
        <p:blipFill rotWithShape="1">
          <a:blip r:embed="rId3">
            <a:alphaModFix/>
            <a:extLst>
              <a:ext uri="{28A0092B-C50C-407E-A947-70E740481C1C}">
                <a14:useLocalDpi xmlns:a14="http://schemas.microsoft.com/office/drawing/2010/main" val="0"/>
              </a:ext>
            </a:extLst>
          </a:blip>
          <a:srcRect l="19249" r="5751"/>
          <a:stretch/>
        </p:blipFill>
        <p:spPr bwMode="auto">
          <a:xfrm>
            <a:off x="20" y="10"/>
            <a:ext cx="9143980" cy="6857990"/>
          </a:xfrm>
          <a:prstGeom prst="rect">
            <a:avLst/>
          </a:prstGeom>
          <a:noFill/>
          <a:extLst>
            <a:ext uri="{909E8E84-426E-40DD-AFC4-6F175D3DCCD1}">
              <a14:hiddenFill xmlns:a14="http://schemas.microsoft.com/office/drawing/2010/main">
                <a:solidFill>
                  <a:srgbClr val="FFFFFF"/>
                </a:solidFill>
              </a14:hiddenFill>
            </a:ext>
          </a:extLst>
        </p:spPr>
      </p:pic>
      <p:sp>
        <p:nvSpPr>
          <p:cNvPr id="75" name="Rectangle 74">
            <a:extLst>
              <a:ext uri="{FF2B5EF4-FFF2-40B4-BE49-F238E27FC236}">
                <a16:creationId xmlns:a16="http://schemas.microsoft.com/office/drawing/2014/main" id="{CCB2C00A-E659-4691-AFB4-28255172920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891540"/>
            <a:ext cx="541782" cy="5071110"/>
          </a:xfrm>
          <a:prstGeom prst="rect">
            <a:avLst/>
          </a:prstGeom>
          <a:solidFill>
            <a:srgbClr val="4C525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ectangle 76">
            <a:extLst>
              <a:ext uri="{FF2B5EF4-FFF2-40B4-BE49-F238E27FC236}">
                <a16:creationId xmlns:a16="http://schemas.microsoft.com/office/drawing/2014/main" id="{B78FD84C-74B5-451D-8F0A-1E19EC3D9DA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01826" y="891540"/>
            <a:ext cx="8242174" cy="5071110"/>
          </a:xfrm>
          <a:prstGeom prst="rect">
            <a:avLst/>
          </a:prstGeom>
          <a:solidFill>
            <a:schemeClr val="bg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314" name="Rectangle 2">
            <a:extLst>
              <a:ext uri="{FF2B5EF4-FFF2-40B4-BE49-F238E27FC236}">
                <a16:creationId xmlns:a16="http://schemas.microsoft.com/office/drawing/2014/main" id="{DFA32EBF-DCE9-4F13-A0B8-17EAFC1205EF}"/>
              </a:ext>
            </a:extLst>
          </p:cNvPr>
          <p:cNvSpPr>
            <a:spLocks noGrp="1" noChangeArrowheads="1"/>
          </p:cNvSpPr>
          <p:nvPr>
            <p:ph type="title"/>
          </p:nvPr>
        </p:nvSpPr>
        <p:spPr>
          <a:xfrm>
            <a:off x="901826" y="1054121"/>
            <a:ext cx="8242174" cy="622279"/>
          </a:xfrm>
        </p:spPr>
        <p:txBody>
          <a:bodyPr>
            <a:normAutofit fontScale="90000"/>
          </a:bodyPr>
          <a:lstStyle/>
          <a:p>
            <a:pPr>
              <a:lnSpc>
                <a:spcPct val="90000"/>
              </a:lnSpc>
            </a:pPr>
            <a:r>
              <a:rPr lang="en-US" altLang="en-US" sz="3700" b="1" dirty="0">
                <a:latin typeface="Aharoni" panose="02010803020104030203" pitchFamily="2" charset="-79"/>
                <a:cs typeface="Aharoni" panose="02010803020104030203" pitchFamily="2" charset="-79"/>
              </a:rPr>
              <a:t>What’s Needed in a Worship Assembly?</a:t>
            </a:r>
          </a:p>
        </p:txBody>
      </p:sp>
      <p:sp>
        <p:nvSpPr>
          <p:cNvPr id="13315" name="Rectangle 3">
            <a:extLst>
              <a:ext uri="{FF2B5EF4-FFF2-40B4-BE49-F238E27FC236}">
                <a16:creationId xmlns:a16="http://schemas.microsoft.com/office/drawing/2014/main" id="{1831EFF7-ABD1-4D79-8CFE-A7B498748759}"/>
              </a:ext>
            </a:extLst>
          </p:cNvPr>
          <p:cNvSpPr>
            <a:spLocks noGrp="1" noChangeArrowheads="1"/>
          </p:cNvSpPr>
          <p:nvPr>
            <p:ph type="body" idx="1"/>
          </p:nvPr>
        </p:nvSpPr>
        <p:spPr>
          <a:xfrm>
            <a:off x="1143000" y="1676400"/>
            <a:ext cx="7924800" cy="4286249"/>
          </a:xfrm>
        </p:spPr>
        <p:txBody>
          <a:bodyPr>
            <a:noAutofit/>
          </a:bodyPr>
          <a:lstStyle/>
          <a:p>
            <a:pPr marL="519113" indent="-519113">
              <a:spcBef>
                <a:spcPct val="10000"/>
              </a:spcBef>
              <a:buClr>
                <a:srgbClr val="802438"/>
              </a:buClr>
              <a:buFont typeface="Wingdings 2" panose="05020102010507070707" pitchFamily="18" charset="2"/>
              <a:buChar char="ò"/>
            </a:pPr>
            <a:r>
              <a:rPr lang="en-US" altLang="en-US" sz="2800" b="1" dirty="0">
                <a:latin typeface="Candara" panose="020E0502030303020204" pitchFamily="34" charset="0"/>
              </a:rPr>
              <a:t>YOU!</a:t>
            </a:r>
            <a:r>
              <a:rPr lang="en-US" altLang="en-US" sz="2800" dirty="0">
                <a:latin typeface="Candara" panose="020E0502030303020204" pitchFamily="34" charset="0"/>
              </a:rPr>
              <a:t>  There can be no worship without worshipers (Hebrews 10:25).  </a:t>
            </a:r>
          </a:p>
          <a:p>
            <a:pPr marL="519113" indent="-519113">
              <a:spcBef>
                <a:spcPct val="10000"/>
              </a:spcBef>
              <a:buClr>
                <a:srgbClr val="802438"/>
              </a:buClr>
              <a:buFont typeface="Wingdings 2" panose="05020102010507070707" pitchFamily="18" charset="2"/>
              <a:buChar char="ò"/>
            </a:pPr>
            <a:r>
              <a:rPr lang="en-US" altLang="en-US" sz="2800" b="1" dirty="0">
                <a:latin typeface="Candara" panose="020E0502030303020204" pitchFamily="34" charset="0"/>
              </a:rPr>
              <a:t>Acts of love and adoration prescribed by God</a:t>
            </a:r>
            <a:r>
              <a:rPr lang="en-US" altLang="en-US" sz="2800" dirty="0">
                <a:latin typeface="Candara" panose="020E0502030303020204" pitchFamily="34" charset="0"/>
              </a:rPr>
              <a:t>.</a:t>
            </a:r>
          </a:p>
          <a:p>
            <a:pPr marL="914400" lvl="1" indent="-280988">
              <a:spcBef>
                <a:spcPct val="10000"/>
              </a:spcBef>
            </a:pPr>
            <a:r>
              <a:rPr lang="en-US" altLang="ja-JP" b="1" i="1" dirty="0">
                <a:solidFill>
                  <a:srgbClr val="002A54"/>
                </a:solidFill>
                <a:latin typeface="Candara" panose="020E0502030303020204" pitchFamily="34" charset="0"/>
                <a:ea typeface="ＭＳ Ｐゴシック" panose="020B0600070205080204" pitchFamily="34" charset="-128"/>
              </a:rPr>
              <a:t>Taking the Lord’s supper</a:t>
            </a:r>
            <a:r>
              <a:rPr lang="en-US" altLang="ja-JP" i="1" dirty="0">
                <a:solidFill>
                  <a:srgbClr val="002A54"/>
                </a:solidFill>
                <a:latin typeface="Candara" panose="020E0502030303020204" pitchFamily="34" charset="0"/>
                <a:ea typeface="ＭＳ Ｐゴシック" panose="020B0600070205080204" pitchFamily="34" charset="-128"/>
              </a:rPr>
              <a:t>                                          (Acts 20:7; 1 Corinthians 10:16-17; 11:18-33)</a:t>
            </a:r>
          </a:p>
          <a:p>
            <a:pPr marL="914400" lvl="1" indent="-280988">
              <a:spcBef>
                <a:spcPct val="10000"/>
              </a:spcBef>
            </a:pPr>
            <a:r>
              <a:rPr lang="en-US" altLang="ja-JP" b="1" i="1" dirty="0">
                <a:solidFill>
                  <a:srgbClr val="002A54"/>
                </a:solidFill>
                <a:latin typeface="Candara" panose="020E0502030303020204" pitchFamily="34" charset="0"/>
                <a:ea typeface="ＭＳ Ｐゴシック" panose="020B0600070205080204" pitchFamily="34" charset="-128"/>
              </a:rPr>
              <a:t>Singing</a:t>
            </a:r>
            <a:r>
              <a:rPr lang="en-US" altLang="ja-JP" i="1" dirty="0">
                <a:solidFill>
                  <a:srgbClr val="002A54"/>
                </a:solidFill>
                <a:latin typeface="Candara" panose="020E0502030303020204" pitchFamily="34" charset="0"/>
                <a:ea typeface="ＭＳ Ｐゴシック" panose="020B0600070205080204" pitchFamily="34" charset="-128"/>
              </a:rPr>
              <a:t> (1 Corinthians 14:15; Colossians 3:16)</a:t>
            </a:r>
            <a:endParaRPr lang="en-US" altLang="ja-JP" dirty="0">
              <a:solidFill>
                <a:srgbClr val="002A54"/>
              </a:solidFill>
              <a:latin typeface="Candara" panose="020E0502030303020204" pitchFamily="34" charset="0"/>
              <a:ea typeface="ＭＳ Ｐゴシック" panose="020B0600070205080204" pitchFamily="34" charset="-128"/>
            </a:endParaRPr>
          </a:p>
          <a:p>
            <a:pPr marL="914400" lvl="1" indent="-280988">
              <a:spcBef>
                <a:spcPct val="10000"/>
              </a:spcBef>
            </a:pPr>
            <a:r>
              <a:rPr lang="en-US" altLang="ja-JP" b="1" i="1" dirty="0">
                <a:solidFill>
                  <a:srgbClr val="002A54"/>
                </a:solidFill>
                <a:latin typeface="Candara" panose="020E0502030303020204" pitchFamily="34" charset="0"/>
                <a:ea typeface="ＭＳ Ｐゴシック" panose="020B0600070205080204" pitchFamily="34" charset="-128"/>
              </a:rPr>
              <a:t>Praying </a:t>
            </a:r>
            <a:r>
              <a:rPr lang="en-US" altLang="ja-JP" i="1" dirty="0">
                <a:solidFill>
                  <a:srgbClr val="002A54"/>
                </a:solidFill>
                <a:latin typeface="Candara" panose="020E0502030303020204" pitchFamily="34" charset="0"/>
                <a:ea typeface="ＭＳ Ｐゴシック" panose="020B0600070205080204" pitchFamily="34" charset="-128"/>
              </a:rPr>
              <a:t> (1 Corinthians 14:15, 26; Acts 4:31)</a:t>
            </a:r>
          </a:p>
          <a:p>
            <a:pPr marL="914400" lvl="1" indent="-280988">
              <a:spcBef>
                <a:spcPct val="10000"/>
              </a:spcBef>
            </a:pPr>
            <a:r>
              <a:rPr lang="en-US" altLang="ja-JP" b="1" i="1" dirty="0">
                <a:solidFill>
                  <a:srgbClr val="002A54"/>
                </a:solidFill>
                <a:latin typeface="Candara" panose="020E0502030303020204" pitchFamily="34" charset="0"/>
                <a:ea typeface="ＭＳ Ｐゴシック" panose="020B0600070205080204" pitchFamily="34" charset="-128"/>
              </a:rPr>
              <a:t>Preaching/hearing God’s word</a:t>
            </a:r>
            <a:r>
              <a:rPr lang="en-US" altLang="ja-JP" i="1" dirty="0">
                <a:solidFill>
                  <a:srgbClr val="002A54"/>
                </a:solidFill>
                <a:latin typeface="Candara" panose="020E0502030303020204" pitchFamily="34" charset="0"/>
                <a:ea typeface="ＭＳ Ｐゴシック" panose="020B0600070205080204" pitchFamily="34" charset="-128"/>
              </a:rPr>
              <a:t> (Acts 20:7) </a:t>
            </a:r>
          </a:p>
          <a:p>
            <a:pPr marL="914400" lvl="1" indent="-280988">
              <a:spcBef>
                <a:spcPct val="10000"/>
              </a:spcBef>
            </a:pPr>
            <a:r>
              <a:rPr lang="en-US" altLang="ja-JP" b="1" i="1" dirty="0">
                <a:solidFill>
                  <a:srgbClr val="002A54"/>
                </a:solidFill>
                <a:latin typeface="Candara" panose="020E0502030303020204" pitchFamily="34" charset="0"/>
                <a:ea typeface="ＭＳ Ｐゴシック" panose="020B0600070205080204" pitchFamily="34" charset="-128"/>
              </a:rPr>
              <a:t>Giving</a:t>
            </a:r>
            <a:r>
              <a:rPr lang="en-US" altLang="ja-JP" i="1" dirty="0">
                <a:solidFill>
                  <a:srgbClr val="002A54"/>
                </a:solidFill>
                <a:latin typeface="Candara" panose="020E0502030303020204" pitchFamily="34" charset="0"/>
                <a:ea typeface="ＭＳ Ｐゴシック" panose="020B0600070205080204" pitchFamily="34" charset="-128"/>
              </a:rPr>
              <a:t> (1 Cor. 16:1-2; 2 Cor. 8:1-5; Malachi 3:8)</a:t>
            </a:r>
            <a:endParaRPr lang="en-US" altLang="en-US" dirty="0">
              <a:solidFill>
                <a:srgbClr val="002A54"/>
              </a:solidFill>
              <a:latin typeface="Candara" panose="020E0502030303020204" pitchFamily="34" charset="0"/>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36" name="Rectangle 135">
            <a:extLst>
              <a:ext uri="{FF2B5EF4-FFF2-40B4-BE49-F238E27FC236}">
                <a16:creationId xmlns:a16="http://schemas.microsoft.com/office/drawing/2014/main" id="{85016AEC-0320-4ED0-8ECB-FE11DDDFE17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377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172" name="Picture 4" descr="Clouds, Landscape, Beyond, Sky, Rays, Majestic">
            <a:extLst>
              <a:ext uri="{FF2B5EF4-FFF2-40B4-BE49-F238E27FC236}">
                <a16:creationId xmlns:a16="http://schemas.microsoft.com/office/drawing/2014/main" id="{FF11F766-41C9-4A7A-B63E-DC6E5C660A63}"/>
              </a:ext>
            </a:extLst>
          </p:cNvPr>
          <p:cNvPicPr>
            <a:picLocks noChangeAspect="1" noChangeArrowheads="1"/>
          </p:cNvPicPr>
          <p:nvPr/>
        </p:nvPicPr>
        <p:blipFill rotWithShape="1">
          <a:blip r:embed="rId2">
            <a:alphaModFix/>
            <a:extLst>
              <a:ext uri="{28A0092B-C50C-407E-A947-70E740481C1C}">
                <a14:useLocalDpi xmlns:a14="http://schemas.microsoft.com/office/drawing/2010/main" val="0"/>
              </a:ext>
            </a:extLst>
          </a:blip>
          <a:srcRect l="19249" r="5751"/>
          <a:stretch/>
        </p:blipFill>
        <p:spPr bwMode="auto">
          <a:xfrm>
            <a:off x="20" y="10"/>
            <a:ext cx="9143980" cy="6857990"/>
          </a:xfrm>
          <a:prstGeom prst="rect">
            <a:avLst/>
          </a:prstGeom>
          <a:noFill/>
          <a:extLst>
            <a:ext uri="{909E8E84-426E-40DD-AFC4-6F175D3DCCD1}">
              <a14:hiddenFill xmlns:a14="http://schemas.microsoft.com/office/drawing/2010/main">
                <a:solidFill>
                  <a:srgbClr val="FFFFFF"/>
                </a:solidFill>
              </a14:hiddenFill>
            </a:ext>
          </a:extLst>
        </p:spPr>
      </p:pic>
      <p:sp>
        <p:nvSpPr>
          <p:cNvPr id="138" name="Rectangle 137">
            <a:extLst>
              <a:ext uri="{FF2B5EF4-FFF2-40B4-BE49-F238E27FC236}">
                <a16:creationId xmlns:a16="http://schemas.microsoft.com/office/drawing/2014/main" id="{CCB2C00A-E659-4691-AFB4-28255172920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891540"/>
            <a:ext cx="541782" cy="5071110"/>
          </a:xfrm>
          <a:prstGeom prst="rect">
            <a:avLst/>
          </a:prstGeom>
          <a:solidFill>
            <a:srgbClr val="4C525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0" name="Rectangle 139">
            <a:extLst>
              <a:ext uri="{FF2B5EF4-FFF2-40B4-BE49-F238E27FC236}">
                <a16:creationId xmlns:a16="http://schemas.microsoft.com/office/drawing/2014/main" id="{B78FD84C-74B5-451D-8F0A-1E19EC3D9DA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01826" y="891540"/>
            <a:ext cx="8242174" cy="5071110"/>
          </a:xfrm>
          <a:prstGeom prst="rect">
            <a:avLst/>
          </a:prstGeom>
          <a:solidFill>
            <a:schemeClr val="bg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362" name="Rectangle 2">
            <a:extLst>
              <a:ext uri="{FF2B5EF4-FFF2-40B4-BE49-F238E27FC236}">
                <a16:creationId xmlns:a16="http://schemas.microsoft.com/office/drawing/2014/main" id="{F04D6203-DA89-4E89-9BDC-6179E83A2FD2}"/>
              </a:ext>
            </a:extLst>
          </p:cNvPr>
          <p:cNvSpPr>
            <a:spLocks noGrp="1" noChangeArrowheads="1"/>
          </p:cNvSpPr>
          <p:nvPr>
            <p:ph type="title"/>
          </p:nvPr>
        </p:nvSpPr>
        <p:spPr>
          <a:xfrm>
            <a:off x="1142994" y="937519"/>
            <a:ext cx="7696212" cy="698479"/>
          </a:xfrm>
        </p:spPr>
        <p:txBody>
          <a:bodyPr>
            <a:normAutofit fontScale="90000"/>
          </a:bodyPr>
          <a:lstStyle/>
          <a:p>
            <a:r>
              <a:rPr lang="en-US" altLang="en-US" b="1" dirty="0">
                <a:latin typeface="Aharoni" panose="02010803020104030203" pitchFamily="2" charset="-79"/>
                <a:cs typeface="Aharoni" panose="02010803020104030203" pitchFamily="2" charset="-79"/>
              </a:rPr>
              <a:t>Keys to Wonderful Worship</a:t>
            </a:r>
          </a:p>
        </p:txBody>
      </p:sp>
      <p:sp>
        <p:nvSpPr>
          <p:cNvPr id="15363" name="Rectangle 3">
            <a:extLst>
              <a:ext uri="{FF2B5EF4-FFF2-40B4-BE49-F238E27FC236}">
                <a16:creationId xmlns:a16="http://schemas.microsoft.com/office/drawing/2014/main" id="{72A67C20-4F67-4D97-A671-BEA55E0F2A28}"/>
              </a:ext>
            </a:extLst>
          </p:cNvPr>
          <p:cNvSpPr>
            <a:spLocks noGrp="1" noChangeArrowheads="1"/>
          </p:cNvSpPr>
          <p:nvPr>
            <p:ph type="body" idx="1"/>
          </p:nvPr>
        </p:nvSpPr>
        <p:spPr>
          <a:xfrm>
            <a:off x="990600" y="1635998"/>
            <a:ext cx="8153170" cy="5071110"/>
          </a:xfrm>
        </p:spPr>
        <p:txBody>
          <a:bodyPr>
            <a:normAutofit/>
          </a:bodyPr>
          <a:lstStyle/>
          <a:p>
            <a:pPr marL="519113" indent="-519113">
              <a:lnSpc>
                <a:spcPct val="90000"/>
              </a:lnSpc>
              <a:spcBef>
                <a:spcPct val="10000"/>
              </a:spcBef>
              <a:buClr>
                <a:srgbClr val="802438"/>
              </a:buClr>
              <a:buFont typeface="Wingdings 2" panose="05020102010507070707" pitchFamily="18" charset="2"/>
              <a:buNone/>
            </a:pPr>
            <a:r>
              <a:rPr lang="en-US" altLang="en-US" b="1" dirty="0">
                <a:latin typeface="Candara" panose="020E0502030303020204" pitchFamily="34" charset="0"/>
              </a:rPr>
              <a:t>Orderliness leads to edification </a:t>
            </a:r>
          </a:p>
          <a:p>
            <a:pPr marL="344488" indent="-344488">
              <a:lnSpc>
                <a:spcPct val="90000"/>
              </a:lnSpc>
              <a:spcBef>
                <a:spcPts val="600"/>
              </a:spcBef>
              <a:buClr>
                <a:srgbClr val="802438"/>
              </a:buClr>
              <a:buFont typeface="Wingdings 2" panose="05020102010507070707" pitchFamily="18" charset="2"/>
              <a:buChar char="ò"/>
            </a:pPr>
            <a:r>
              <a:rPr lang="en-US" altLang="ja-JP" sz="2800" b="1" dirty="0">
                <a:latin typeface="Candara" panose="020E0502030303020204" pitchFamily="34" charset="0"/>
                <a:ea typeface="ＭＳ Ｐゴシック" panose="020B0600070205080204" pitchFamily="34" charset="-128"/>
              </a:rPr>
              <a:t>God expects our worship to be carried out “decently and in order” </a:t>
            </a:r>
            <a:r>
              <a:rPr lang="en-US" altLang="ja-JP" sz="2800" dirty="0">
                <a:latin typeface="Candara" panose="020E0502030303020204" pitchFamily="34" charset="0"/>
                <a:ea typeface="ＭＳ Ｐゴシック" panose="020B0600070205080204" pitchFamily="34" charset="-128"/>
              </a:rPr>
              <a:t>(1 Corinthians 14:33, 40).</a:t>
            </a:r>
          </a:p>
          <a:p>
            <a:pPr marL="803275" lvl="1" indent="-346075">
              <a:lnSpc>
                <a:spcPct val="90000"/>
              </a:lnSpc>
              <a:spcBef>
                <a:spcPts val="600"/>
              </a:spcBef>
              <a:buClr>
                <a:srgbClr val="802438"/>
              </a:buClr>
              <a:buFont typeface="Wingdings" panose="05000000000000000000" pitchFamily="2" charset="2"/>
              <a:buChar char="§"/>
            </a:pPr>
            <a:r>
              <a:rPr lang="en-US" altLang="ja-JP" i="1" dirty="0">
                <a:solidFill>
                  <a:srgbClr val="002A54"/>
                </a:solidFill>
                <a:effectLst>
                  <a:outerShdw blurRad="38100" dist="38100" dir="2700000" algn="tl">
                    <a:srgbClr val="000000">
                      <a:alpha val="43137"/>
                    </a:srgbClr>
                  </a:outerShdw>
                </a:effectLst>
                <a:latin typeface="Candara" panose="020E0502030303020204" pitchFamily="34" charset="0"/>
                <a:ea typeface="ＭＳ Ｐゴシック" panose="020B0600070205080204" pitchFamily="34" charset="-128"/>
              </a:rPr>
              <a:t>“Decently” literally means “a good scheme.”</a:t>
            </a:r>
          </a:p>
          <a:p>
            <a:pPr marL="803275" lvl="1" indent="-346075">
              <a:lnSpc>
                <a:spcPct val="90000"/>
              </a:lnSpc>
              <a:spcBef>
                <a:spcPts val="600"/>
              </a:spcBef>
              <a:buClr>
                <a:srgbClr val="802438"/>
              </a:buClr>
              <a:buFont typeface="Wingdings" panose="05000000000000000000" pitchFamily="2" charset="2"/>
              <a:buChar char="§"/>
            </a:pPr>
            <a:r>
              <a:rPr lang="en-US" altLang="ja-JP" i="1" dirty="0">
                <a:solidFill>
                  <a:srgbClr val="002A54"/>
                </a:solidFill>
                <a:effectLst>
                  <a:outerShdw blurRad="38100" dist="38100" dir="2700000" algn="tl">
                    <a:srgbClr val="000000">
                      <a:alpha val="43137"/>
                    </a:srgbClr>
                  </a:outerShdw>
                </a:effectLst>
                <a:latin typeface="Candara" panose="020E0502030303020204" pitchFamily="34" charset="0"/>
                <a:ea typeface="ＭＳ Ｐゴシック" panose="020B0600070205080204" pitchFamily="34" charset="-128"/>
              </a:rPr>
              <a:t>“Order” means “an arranging, arrangement…         a fixed succession observing a fixed time.…” </a:t>
            </a:r>
          </a:p>
          <a:p>
            <a:pPr marL="344488" indent="-344488">
              <a:lnSpc>
                <a:spcPct val="90000"/>
              </a:lnSpc>
              <a:spcBef>
                <a:spcPts val="600"/>
              </a:spcBef>
              <a:buClr>
                <a:srgbClr val="802438"/>
              </a:buClr>
              <a:buFont typeface="Wingdings 2" panose="05020102010507070707" pitchFamily="18" charset="2"/>
              <a:buChar char="ò"/>
            </a:pPr>
            <a:r>
              <a:rPr lang="en-US" altLang="ja-JP" sz="2800" b="1" dirty="0">
                <a:latin typeface="Candara" panose="020E0502030303020204" pitchFamily="34" charset="0"/>
                <a:ea typeface="ＭＳ Ｐゴシック" panose="020B0600070205080204" pitchFamily="34" charset="-128"/>
              </a:rPr>
              <a:t>Engaging in multiple items of worship simultaneously or incomprehensibly doesn’t honor God or edify others</a:t>
            </a:r>
            <a:r>
              <a:rPr lang="en-US" altLang="ja-JP" sz="2800" dirty="0">
                <a:latin typeface="Candara" panose="020E0502030303020204" pitchFamily="34" charset="0"/>
                <a:ea typeface="ＭＳ Ｐゴシック" panose="020B0600070205080204" pitchFamily="34" charset="-128"/>
              </a:rPr>
              <a:t> (1 Corinthians 14:16-31).</a:t>
            </a:r>
            <a:endParaRPr lang="en-US" altLang="en-US" sz="2800" dirty="0">
              <a:latin typeface="Candara" panose="020E0502030303020204" pitchFamily="34" charset="0"/>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36" name="Rectangle 135">
            <a:extLst>
              <a:ext uri="{FF2B5EF4-FFF2-40B4-BE49-F238E27FC236}">
                <a16:creationId xmlns:a16="http://schemas.microsoft.com/office/drawing/2014/main" id="{85016AEC-0320-4ED0-8ECB-FE11DDDFE17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377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194" name="Picture 2" descr="Clouds, Landscape, Beyond, Sky, Rays, Majestic">
            <a:extLst>
              <a:ext uri="{FF2B5EF4-FFF2-40B4-BE49-F238E27FC236}">
                <a16:creationId xmlns:a16="http://schemas.microsoft.com/office/drawing/2014/main" id="{4371F51F-AE10-4828-A618-0C0A52420E79}"/>
              </a:ext>
            </a:extLst>
          </p:cNvPr>
          <p:cNvPicPr>
            <a:picLocks noChangeAspect="1" noChangeArrowheads="1"/>
          </p:cNvPicPr>
          <p:nvPr/>
        </p:nvPicPr>
        <p:blipFill rotWithShape="1">
          <a:blip r:embed="rId2">
            <a:alphaModFix/>
            <a:extLst>
              <a:ext uri="{28A0092B-C50C-407E-A947-70E740481C1C}">
                <a14:useLocalDpi xmlns:a14="http://schemas.microsoft.com/office/drawing/2010/main" val="0"/>
              </a:ext>
            </a:extLst>
          </a:blip>
          <a:srcRect l="19249" r="5751"/>
          <a:stretch/>
        </p:blipFill>
        <p:spPr bwMode="auto">
          <a:xfrm>
            <a:off x="20" y="10"/>
            <a:ext cx="9143980" cy="6857990"/>
          </a:xfrm>
          <a:prstGeom prst="rect">
            <a:avLst/>
          </a:prstGeom>
          <a:noFill/>
          <a:extLst>
            <a:ext uri="{909E8E84-426E-40DD-AFC4-6F175D3DCCD1}">
              <a14:hiddenFill xmlns:a14="http://schemas.microsoft.com/office/drawing/2010/main">
                <a:solidFill>
                  <a:srgbClr val="FFFFFF"/>
                </a:solidFill>
              </a14:hiddenFill>
            </a:ext>
          </a:extLst>
        </p:spPr>
      </p:pic>
      <p:sp>
        <p:nvSpPr>
          <p:cNvPr id="138" name="Rectangle 137">
            <a:extLst>
              <a:ext uri="{FF2B5EF4-FFF2-40B4-BE49-F238E27FC236}">
                <a16:creationId xmlns:a16="http://schemas.microsoft.com/office/drawing/2014/main" id="{CCB2C00A-E659-4691-AFB4-28255172920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891540"/>
            <a:ext cx="541782" cy="5071110"/>
          </a:xfrm>
          <a:prstGeom prst="rect">
            <a:avLst/>
          </a:prstGeom>
          <a:solidFill>
            <a:srgbClr val="4C525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0" name="Rectangle 139">
            <a:extLst>
              <a:ext uri="{FF2B5EF4-FFF2-40B4-BE49-F238E27FC236}">
                <a16:creationId xmlns:a16="http://schemas.microsoft.com/office/drawing/2014/main" id="{B78FD84C-74B5-451D-8F0A-1E19EC3D9DA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01826" y="891540"/>
            <a:ext cx="8242174" cy="5071110"/>
          </a:xfrm>
          <a:prstGeom prst="rect">
            <a:avLst/>
          </a:prstGeom>
          <a:solidFill>
            <a:schemeClr val="bg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410" name="Rectangle 2">
            <a:extLst>
              <a:ext uri="{FF2B5EF4-FFF2-40B4-BE49-F238E27FC236}">
                <a16:creationId xmlns:a16="http://schemas.microsoft.com/office/drawing/2014/main" id="{8015DE0A-D8F9-4562-9A87-E1B1F4CEDE9F}"/>
              </a:ext>
            </a:extLst>
          </p:cNvPr>
          <p:cNvSpPr>
            <a:spLocks noGrp="1" noChangeArrowheads="1"/>
          </p:cNvSpPr>
          <p:nvPr>
            <p:ph type="title"/>
          </p:nvPr>
        </p:nvSpPr>
        <p:spPr>
          <a:xfrm>
            <a:off x="1142988" y="1054121"/>
            <a:ext cx="7772412" cy="698479"/>
          </a:xfrm>
        </p:spPr>
        <p:txBody>
          <a:bodyPr>
            <a:normAutofit fontScale="90000"/>
          </a:bodyPr>
          <a:lstStyle/>
          <a:p>
            <a:r>
              <a:rPr lang="en-US" altLang="en-US" b="1" dirty="0">
                <a:latin typeface="Aharoni" panose="02010803020104030203" pitchFamily="2" charset="-79"/>
                <a:cs typeface="Aharoni" panose="02010803020104030203" pitchFamily="2" charset="-79"/>
              </a:rPr>
              <a:t>Keys to Wonderful Worship</a:t>
            </a:r>
          </a:p>
        </p:txBody>
      </p:sp>
      <p:sp>
        <p:nvSpPr>
          <p:cNvPr id="17411" name="Rectangle 3">
            <a:extLst>
              <a:ext uri="{FF2B5EF4-FFF2-40B4-BE49-F238E27FC236}">
                <a16:creationId xmlns:a16="http://schemas.microsoft.com/office/drawing/2014/main" id="{22B54F80-D64F-4155-A726-3BD92F26162B}"/>
              </a:ext>
            </a:extLst>
          </p:cNvPr>
          <p:cNvSpPr>
            <a:spLocks noGrp="1" noChangeArrowheads="1"/>
          </p:cNvSpPr>
          <p:nvPr>
            <p:ph type="body" idx="1"/>
          </p:nvPr>
        </p:nvSpPr>
        <p:spPr>
          <a:xfrm>
            <a:off x="1142988" y="1888142"/>
            <a:ext cx="7848612" cy="4074508"/>
          </a:xfrm>
        </p:spPr>
        <p:txBody>
          <a:bodyPr>
            <a:noAutofit/>
          </a:bodyPr>
          <a:lstStyle/>
          <a:p>
            <a:pPr marL="0" indent="0">
              <a:spcBef>
                <a:spcPct val="10000"/>
              </a:spcBef>
              <a:buClr>
                <a:srgbClr val="802438"/>
              </a:buClr>
              <a:buNone/>
            </a:pPr>
            <a:r>
              <a:rPr lang="en-US" altLang="en-US" sz="2800" b="1" dirty="0">
                <a:latin typeface="Candara" panose="020E0502030303020204" pitchFamily="34" charset="0"/>
              </a:rPr>
              <a:t>Don’t Try to Improve on God’s Plan           </a:t>
            </a:r>
            <a:r>
              <a:rPr lang="en-US" altLang="ja-JP" sz="2800" dirty="0">
                <a:latin typeface="Candara" panose="020E0502030303020204" pitchFamily="34" charset="0"/>
                <a:ea typeface="ＭＳ Ｐゴシック" panose="020B0600070205080204" pitchFamily="34" charset="-128"/>
              </a:rPr>
              <a:t>(Matthew 15:8-9).  </a:t>
            </a:r>
          </a:p>
          <a:p>
            <a:pPr marL="519113" indent="-519113">
              <a:spcBef>
                <a:spcPct val="10000"/>
              </a:spcBef>
              <a:buClr>
                <a:srgbClr val="802438"/>
              </a:buClr>
              <a:buFont typeface="Wingdings 2" panose="05020102010507070707" pitchFamily="18" charset="2"/>
              <a:buNone/>
            </a:pPr>
            <a:r>
              <a:rPr lang="en-US" altLang="en-US" sz="2800" b="1" dirty="0">
                <a:latin typeface="Candara" panose="020E0502030303020204" pitchFamily="34" charset="0"/>
              </a:rPr>
              <a:t>Try to improve the worshiper – YOU! </a:t>
            </a:r>
          </a:p>
          <a:p>
            <a:pPr marL="519113" indent="-519113">
              <a:spcBef>
                <a:spcPct val="10000"/>
              </a:spcBef>
              <a:buClr>
                <a:srgbClr val="802438"/>
              </a:buClr>
              <a:buFont typeface="Wingdings 2" panose="05020102010507070707" pitchFamily="18" charset="2"/>
              <a:buChar char="ò"/>
            </a:pPr>
            <a:r>
              <a:rPr lang="en-US" altLang="ja-JP" sz="2800" b="1" dirty="0">
                <a:solidFill>
                  <a:srgbClr val="002A54"/>
                </a:solidFill>
                <a:latin typeface="Candara" panose="020E0502030303020204" pitchFamily="34" charset="0"/>
                <a:ea typeface="ＭＳ Ｐゴシック" panose="020B0600070205080204" pitchFamily="34" charset="-128"/>
              </a:rPr>
              <a:t>Get yourself right with God.</a:t>
            </a:r>
            <a:r>
              <a:rPr lang="en-US" altLang="ja-JP" sz="2800" dirty="0">
                <a:solidFill>
                  <a:srgbClr val="002A54"/>
                </a:solidFill>
                <a:latin typeface="Candara" panose="020E0502030303020204" pitchFamily="34" charset="0"/>
                <a:ea typeface="ＭＳ Ｐゴシック" panose="020B0600070205080204" pitchFamily="34" charset="-128"/>
              </a:rPr>
              <a:t>                               </a:t>
            </a:r>
            <a:r>
              <a:rPr lang="en-US" altLang="ja-JP" sz="2400" dirty="0">
                <a:solidFill>
                  <a:srgbClr val="002A54"/>
                </a:solidFill>
                <a:latin typeface="Candara" panose="020E0502030303020204" pitchFamily="34" charset="0"/>
                <a:ea typeface="ＭＳ Ｐゴシック" panose="020B0600070205080204" pitchFamily="34" charset="-128"/>
              </a:rPr>
              <a:t>(Isaiah 1:13; Psalm 51:7-17)</a:t>
            </a:r>
          </a:p>
          <a:p>
            <a:pPr marL="519113" indent="-519113">
              <a:spcBef>
                <a:spcPct val="10000"/>
              </a:spcBef>
              <a:buClr>
                <a:srgbClr val="802438"/>
              </a:buClr>
              <a:buFont typeface="Wingdings 2" panose="05020102010507070707" pitchFamily="18" charset="2"/>
              <a:buChar char="ò"/>
            </a:pPr>
            <a:r>
              <a:rPr lang="en-US" altLang="ja-JP" sz="2800" b="1" dirty="0">
                <a:solidFill>
                  <a:srgbClr val="002A54"/>
                </a:solidFill>
                <a:latin typeface="Candara" panose="020E0502030303020204" pitchFamily="34" charset="0"/>
                <a:ea typeface="ＭＳ Ｐゴシック" panose="020B0600070205080204" pitchFamily="34" charset="-128"/>
              </a:rPr>
              <a:t>Yearn to worship.</a:t>
            </a:r>
            <a:r>
              <a:rPr lang="en-US" altLang="ja-JP" sz="2800" dirty="0">
                <a:solidFill>
                  <a:srgbClr val="002A54"/>
                </a:solidFill>
                <a:latin typeface="Candara" panose="020E0502030303020204" pitchFamily="34" charset="0"/>
                <a:ea typeface="ＭＳ Ｐゴシック" panose="020B0600070205080204" pitchFamily="34" charset="-128"/>
              </a:rPr>
              <a:t>                                                           </a:t>
            </a:r>
            <a:r>
              <a:rPr lang="en-US" altLang="ja-JP" sz="2400" dirty="0">
                <a:solidFill>
                  <a:srgbClr val="002A54"/>
                </a:solidFill>
                <a:latin typeface="Candara" panose="020E0502030303020204" pitchFamily="34" charset="0"/>
                <a:ea typeface="ＭＳ Ｐゴシック" panose="020B0600070205080204" pitchFamily="34" charset="-128"/>
              </a:rPr>
              <a:t>(Psalm 122:1; 42:1-2)</a:t>
            </a:r>
          </a:p>
          <a:p>
            <a:pPr marL="519113" indent="-519113">
              <a:spcBef>
                <a:spcPct val="10000"/>
              </a:spcBef>
              <a:buClr>
                <a:srgbClr val="802438"/>
              </a:buClr>
              <a:buFont typeface="Wingdings 2" panose="05020102010507070707" pitchFamily="18" charset="2"/>
              <a:buChar char="ò"/>
            </a:pPr>
            <a:r>
              <a:rPr lang="en-US" altLang="ja-JP" sz="2800" b="1" dirty="0">
                <a:solidFill>
                  <a:srgbClr val="002A54"/>
                </a:solidFill>
                <a:latin typeface="Candara" panose="020E0502030303020204" pitchFamily="34" charset="0"/>
                <a:ea typeface="ＭＳ Ｐゴシック" panose="020B0600070205080204" pitchFamily="34" charset="-128"/>
              </a:rPr>
              <a:t>Participate wholeheartedly</a:t>
            </a:r>
            <a:r>
              <a:rPr lang="en-US" altLang="ja-JP" sz="2800" dirty="0">
                <a:solidFill>
                  <a:srgbClr val="002A54"/>
                </a:solidFill>
                <a:latin typeface="Candara" panose="020E0502030303020204" pitchFamily="34" charset="0"/>
                <a:ea typeface="ＭＳ Ｐゴシック" panose="020B0600070205080204" pitchFamily="34" charset="-128"/>
              </a:rPr>
              <a:t>                                     </a:t>
            </a:r>
            <a:r>
              <a:rPr lang="en-US" altLang="ja-JP" sz="2400" dirty="0">
                <a:solidFill>
                  <a:srgbClr val="002A54"/>
                </a:solidFill>
                <a:latin typeface="Candara" panose="020E0502030303020204" pitchFamily="34" charset="0"/>
                <a:ea typeface="ＭＳ Ｐゴシック" panose="020B0600070205080204" pitchFamily="34" charset="-128"/>
              </a:rPr>
              <a:t>(Psalm 86:12; 1 Corinthians 14:15; Col. 3:16) </a:t>
            </a:r>
            <a:endParaRPr lang="en-US" altLang="en-US" sz="2800" dirty="0">
              <a:solidFill>
                <a:srgbClr val="002A54"/>
              </a:solidFill>
              <a:latin typeface="Candara" panose="020E0502030303020204" pitchFamily="34" charset="0"/>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193</TotalTime>
  <Words>577</Words>
  <Application>Microsoft Office PowerPoint</Application>
  <PresentationFormat>On-screen Show (4:3)</PresentationFormat>
  <Paragraphs>47</Paragraphs>
  <Slides>8</Slides>
  <Notes>3</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8</vt:i4>
      </vt:variant>
    </vt:vector>
  </HeadingPairs>
  <TitlesOfParts>
    <vt:vector size="15" baseType="lpstr">
      <vt:lpstr>Aharoni</vt:lpstr>
      <vt:lpstr>Arial</vt:lpstr>
      <vt:lpstr>Candara</vt:lpstr>
      <vt:lpstr>Monotype Corsiva</vt:lpstr>
      <vt:lpstr>Wingdings</vt:lpstr>
      <vt:lpstr>Wingdings 2</vt:lpstr>
      <vt:lpstr>Default Design</vt:lpstr>
      <vt:lpstr>Scriptural Worship </vt:lpstr>
      <vt:lpstr>God Deserves Your Worship</vt:lpstr>
      <vt:lpstr>Compliance Shows Respect &amp; Love</vt:lpstr>
      <vt:lpstr>Compliance Shows Respect &amp; Love</vt:lpstr>
      <vt:lpstr>Worship in the Body of Christ</vt:lpstr>
      <vt:lpstr>What’s Needed in a Worship Assembly?</vt:lpstr>
      <vt:lpstr>Keys to Wonderful Worship</vt:lpstr>
      <vt:lpstr>Keys to Wonderful Worship</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Scriptural Worship</dc:title>
  <dc:creator>Eastside Enlightener</dc:creator>
  <cp:lastModifiedBy>Steve Klein</cp:lastModifiedBy>
  <cp:revision>9</cp:revision>
  <dcterms:created xsi:type="dcterms:W3CDTF">2020-02-21T17:08:16Z</dcterms:created>
  <dcterms:modified xsi:type="dcterms:W3CDTF">2024-02-03T15:49:35Z</dcterms:modified>
</cp:coreProperties>
</file>